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94" r:id="rId5"/>
  </p:sldMasterIdLst>
  <p:notesMasterIdLst>
    <p:notesMasterId r:id="rId16"/>
  </p:notesMasterIdLst>
  <p:sldIdLst>
    <p:sldId id="725" r:id="rId6"/>
    <p:sldId id="3690" r:id="rId7"/>
    <p:sldId id="3689" r:id="rId8"/>
    <p:sldId id="3694" r:id="rId9"/>
    <p:sldId id="3658" r:id="rId10"/>
    <p:sldId id="3693" r:id="rId11"/>
    <p:sldId id="3691" r:id="rId12"/>
    <p:sldId id="3681" r:id="rId13"/>
    <p:sldId id="3660" r:id="rId14"/>
    <p:sldId id="35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E86"/>
    <a:srgbClr val="2C5E88"/>
    <a:srgbClr val="3673A5"/>
    <a:srgbClr val="2F6EA2"/>
    <a:srgbClr val="FFFFFF"/>
    <a:srgbClr val="0000FF"/>
    <a:srgbClr val="FF00FF"/>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CD59B-1095-4813-AE20-7822A6EA723C}" v="474" dt="2023-07-11T15:18:53.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915B3-A4AD-3B48-9426-0A38B8E02B5B}" type="datetimeFigureOut">
              <a:rPr lang="en-GB" smtClean="0"/>
              <a:t>29/08/2023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4373-0E6D-9C42-91AA-48AB8D1D4BBC}" type="slidenum">
              <a:rPr lang="en-GB" smtClean="0"/>
              <a:t>‹#›</a:t>
            </a:fld>
            <a:endParaRPr lang="en-GB"/>
          </a:p>
        </p:txBody>
      </p:sp>
    </p:spTree>
    <p:extLst>
      <p:ext uri="{BB962C8B-B14F-4D97-AF65-F5344CB8AC3E}">
        <p14:creationId xmlns:p14="http://schemas.microsoft.com/office/powerpoint/2010/main" val="348592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30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3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a:xfrm>
            <a:off x="0" y="-685635"/>
            <a:ext cx="12192000" cy="6162675"/>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7724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12864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55512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0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32369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1070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8510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26342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1357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8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1943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rgbClr val="595959"/>
              </a:buClr>
              <a:buFont typeface="Calibri" panose="020F0502020204030204" pitchFamily="34" charset="0"/>
              <a:buChar char="‒"/>
              <a:defRPr>
                <a:solidFill>
                  <a:schemeClr val="bg1"/>
                </a:solidFill>
              </a:defRPr>
            </a:lvl1pPr>
            <a:lvl2pPr>
              <a:buClr>
                <a:srgbClr val="595959"/>
              </a:buClr>
              <a:defRPr>
                <a:solidFill>
                  <a:schemeClr val="bg1"/>
                </a:solidFill>
              </a:defRPr>
            </a:lvl2pPr>
            <a:lvl3pPr>
              <a:buClr>
                <a:srgbClr val="595959"/>
              </a:buClr>
              <a:buFont typeface="Calibri" panose="020F050202020403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29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3332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442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7208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0337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341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68188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8669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52694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0369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2583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3" name="Title 1"/>
          <p:cNvSpPr>
            <a:spLocks noGrp="1"/>
          </p:cNvSpPr>
          <p:nvPr>
            <p:ph type="title"/>
          </p:nvPr>
        </p:nvSpPr>
        <p:spPr>
          <a:xfrm>
            <a:off x="377474" y="1846820"/>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80419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3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3405855-A973-4F14-BC25-DB1F8AFA35F3}"/>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5195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2246C-0E31-467D-B7F3-1C2930031301}"/>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22516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9" name="Bildobjekt 1">
            <a:extLst>
              <a:ext uri="{FF2B5EF4-FFF2-40B4-BE49-F238E27FC236}">
                <a16:creationId xmlns:a16="http://schemas.microsoft.com/office/drawing/2014/main" id="{688BD1A5-608B-4599-8E9C-1C059DBA6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6808" y="1945991"/>
            <a:ext cx="8752304" cy="2966018"/>
          </a:xfrm>
          <a:prstGeom prst="rect">
            <a:avLst/>
          </a:prstGeom>
        </p:spPr>
      </p:pic>
    </p:spTree>
    <p:extLst>
      <p:ext uri="{BB962C8B-B14F-4D97-AF65-F5344CB8AC3E}">
        <p14:creationId xmlns:p14="http://schemas.microsoft.com/office/powerpoint/2010/main" val="36798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a:t>Click icon to </a:t>
            </a:r>
            <a:br>
              <a:rPr lang="en-US"/>
            </a:br>
            <a:r>
              <a:rPr lang="en-US"/>
              <a:t>insert custom picture</a:t>
            </a:r>
            <a:endParaRPr lang="sv-SE"/>
          </a:p>
        </p:txBody>
      </p:sp>
      <p:sp>
        <p:nvSpPr>
          <p:cNvPr id="4" name="Date Placeholder 3"/>
          <p:cNvSpPr>
            <a:spLocks noGrp="1"/>
          </p:cNvSpPr>
          <p:nvPr>
            <p:ph type="dt" sz="half" idx="10"/>
          </p:nvPr>
        </p:nvSpPr>
        <p:spPr bwMode="gray"/>
        <p:txBody>
          <a:bodyPr/>
          <a:lstStyle>
            <a:lvl1pPr>
              <a:defRPr/>
            </a:lvl1pPr>
          </a:lstStyle>
          <a:p>
            <a:pPr>
              <a:defRPr/>
            </a:pPr>
            <a:r>
              <a:rPr lang="sv-SE"/>
              <a:t>zDatum</a:t>
            </a:r>
          </a:p>
        </p:txBody>
      </p:sp>
      <p:sp>
        <p:nvSpPr>
          <p:cNvPr id="5" name="Footer Placeholder 4"/>
          <p:cNvSpPr>
            <a:spLocks noGrp="1"/>
          </p:cNvSpPr>
          <p:nvPr>
            <p:ph type="ftr" sz="quarter" idx="11"/>
          </p:nvPr>
        </p:nvSpPr>
        <p:spPr bwMode="gray"/>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br>
              <a:rPr lang="sv-SE" sz="1200">
                <a:solidFill>
                  <a:srgbClr val="000000"/>
                </a:solidFill>
                <a:latin typeface="Arial" pitchFamily="34" charset="0"/>
                <a:cs typeface="Arial" pitchFamily="34" charset="0"/>
              </a:rPr>
            </a:br>
            <a:r>
              <a:rPr lang="sv-SE" sz="1200">
                <a:solidFill>
                  <a:srgbClr val="000000"/>
                </a:solidFill>
                <a:latin typeface="Arial" pitchFamily="34" charset="0"/>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023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4" name="Date Placeholder 3"/>
          <p:cNvSpPr>
            <a:spLocks noGrp="1"/>
          </p:cNvSpPr>
          <p:nvPr>
            <p:ph type="dt" sz="half" idx="10"/>
          </p:nvPr>
        </p:nvSpPr>
        <p:spPr bwMode="gray"/>
        <p:txBody>
          <a:bodyPr/>
          <a:lstStyle>
            <a:lvl1pPr>
              <a:defRPr/>
            </a:lvl1pPr>
          </a:lstStyle>
          <a:p>
            <a:pPr>
              <a:defRPr/>
            </a:pPr>
            <a:r>
              <a:rPr lang="sv-SE"/>
              <a:t>zDatum</a:t>
            </a:r>
          </a:p>
        </p:txBody>
      </p:sp>
      <p:sp>
        <p:nvSpPr>
          <p:cNvPr id="5" name="Footer Placeholder 4"/>
          <p:cNvSpPr>
            <a:spLocks noGrp="1"/>
          </p:cNvSpPr>
          <p:nvPr>
            <p:ph type="ftr" sz="quarter" idx="11"/>
          </p:nvPr>
        </p:nvSpPr>
        <p:spPr bwMode="gray"/>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br>
              <a:rPr lang="sv-SE" sz="1200">
                <a:solidFill>
                  <a:srgbClr val="000000"/>
                </a:solidFill>
                <a:latin typeface="Arial" pitchFamily="34" charset="0"/>
                <a:cs typeface="Arial" pitchFamily="34" charset="0"/>
              </a:rPr>
            </a:br>
            <a:r>
              <a:rPr lang="sv-SE" sz="1200"/>
              <a:t>Portland </a:t>
            </a:r>
            <a:r>
              <a:rPr lang="sv-SE" sz="1200" err="1"/>
              <a:t>towers</a:t>
            </a:r>
            <a:endParaRPr lang="sv-SE" sz="120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38009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a:t>Click icon to </a:t>
            </a:r>
            <a:br>
              <a:rPr lang="en-US"/>
            </a:br>
            <a:r>
              <a:rPr lang="en-US"/>
              <a:t>insert custom picture</a:t>
            </a:r>
            <a:endParaRPr lang="sv-SE"/>
          </a:p>
        </p:txBody>
      </p:sp>
      <p:sp>
        <p:nvSpPr>
          <p:cNvPr id="4" name="Date Placeholder 3"/>
          <p:cNvSpPr>
            <a:spLocks noGrp="1"/>
          </p:cNvSpPr>
          <p:nvPr>
            <p:ph type="dt" sz="half" idx="10"/>
          </p:nvPr>
        </p:nvSpPr>
        <p:spPr bwMode="gray"/>
        <p:txBody>
          <a:bodyPr/>
          <a:lstStyle>
            <a:lvl1pPr>
              <a:defRPr/>
            </a:lvl1pPr>
          </a:lstStyle>
          <a:p>
            <a:pPr>
              <a:defRPr/>
            </a:pPr>
            <a:r>
              <a:rPr lang="sv-SE"/>
              <a:t>zDatum</a:t>
            </a:r>
          </a:p>
        </p:txBody>
      </p:sp>
      <p:sp>
        <p:nvSpPr>
          <p:cNvPr id="5" name="Footer Placeholder 4"/>
          <p:cNvSpPr>
            <a:spLocks noGrp="1"/>
          </p:cNvSpPr>
          <p:nvPr>
            <p:ph type="ftr" sz="quarter" idx="11"/>
          </p:nvPr>
        </p:nvSpPr>
        <p:spPr bwMode="gray"/>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br>
              <a:rPr lang="sv-SE" sz="1200">
                <a:solidFill>
                  <a:srgbClr val="000000"/>
                </a:solidFill>
                <a:latin typeface="Arial" pitchFamily="34" charset="0"/>
                <a:cs typeface="Arial" pitchFamily="34" charset="0"/>
              </a:rPr>
            </a:br>
            <a:r>
              <a:rPr lang="sv-SE" sz="1200"/>
              <a:t>E18 Ostfold</a:t>
            </a:r>
            <a:endParaRPr lang="sv-SE" sz="120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0954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a:t>Click icon to </a:t>
            </a:r>
            <a:br>
              <a:rPr lang="en-US"/>
            </a:br>
            <a:r>
              <a:rPr lang="en-US"/>
              <a:t>insert custom picture</a:t>
            </a:r>
            <a:endParaRPr lang="sv-SE"/>
          </a:p>
        </p:txBody>
      </p:sp>
      <p:sp>
        <p:nvSpPr>
          <p:cNvPr id="4" name="Date Placeholder 3"/>
          <p:cNvSpPr>
            <a:spLocks noGrp="1"/>
          </p:cNvSpPr>
          <p:nvPr>
            <p:ph type="dt" sz="half" idx="10"/>
          </p:nvPr>
        </p:nvSpPr>
        <p:spPr bwMode="gray"/>
        <p:txBody>
          <a:bodyPr/>
          <a:lstStyle>
            <a:lvl1pPr>
              <a:defRPr/>
            </a:lvl1pPr>
          </a:lstStyle>
          <a:p>
            <a:pPr>
              <a:defRPr/>
            </a:pPr>
            <a:r>
              <a:rPr lang="sv-SE"/>
              <a:t>zDatum</a:t>
            </a:r>
          </a:p>
        </p:txBody>
      </p:sp>
      <p:sp>
        <p:nvSpPr>
          <p:cNvPr id="5" name="Footer Placeholder 4"/>
          <p:cNvSpPr>
            <a:spLocks noGrp="1"/>
          </p:cNvSpPr>
          <p:nvPr>
            <p:ph type="ftr" sz="quarter" idx="11"/>
          </p:nvPr>
        </p:nvSpPr>
        <p:spPr bwMode="gray"/>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br>
              <a:rPr lang="sv-SE" sz="1200">
                <a:solidFill>
                  <a:srgbClr val="000000"/>
                </a:solidFill>
                <a:latin typeface="Arial" pitchFamily="34" charset="0"/>
                <a:cs typeface="Arial" pitchFamily="34" charset="0"/>
              </a:rPr>
            </a:br>
            <a:r>
              <a:rPr lang="sv-SE" sz="1200" err="1"/>
              <a:t>Safety</a:t>
            </a:r>
            <a:endParaRPr lang="sv-SE" sz="120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39706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4" name="Date Placeholder 3"/>
          <p:cNvSpPr>
            <a:spLocks noGrp="1"/>
          </p:cNvSpPr>
          <p:nvPr>
            <p:ph type="dt" sz="half" idx="10"/>
          </p:nvPr>
        </p:nvSpPr>
        <p:spPr bwMode="gray"/>
        <p:txBody>
          <a:bodyPr/>
          <a:lstStyle>
            <a:lvl1pPr>
              <a:defRPr/>
            </a:lvl1pPr>
          </a:lstStyle>
          <a:p>
            <a:pPr>
              <a:defRPr/>
            </a:pPr>
            <a:r>
              <a:rPr lang="sv-SE"/>
              <a:t>zDatum</a:t>
            </a:r>
          </a:p>
        </p:txBody>
      </p:sp>
      <p:sp>
        <p:nvSpPr>
          <p:cNvPr id="5" name="Footer Placeholder 4"/>
          <p:cNvSpPr>
            <a:spLocks noGrp="1"/>
          </p:cNvSpPr>
          <p:nvPr>
            <p:ph type="ftr" sz="quarter" idx="11"/>
          </p:nvPr>
        </p:nvSpPr>
        <p:spPr bwMode="gray"/>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Custom</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a:p>
            <a:pPr algn="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4489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p>
        </p:txBody>
      </p:sp>
      <p:sp>
        <p:nvSpPr>
          <p:cNvPr id="5" name="Footer Placeholder 4"/>
          <p:cNvSpPr>
            <a:spLocks noGrp="1"/>
          </p:cNvSpPr>
          <p:nvPr>
            <p:ph type="ftr" sz="quarter" idx="11"/>
          </p:nvPr>
        </p:nvSpPr>
        <p:spPr bwMode="gray"/>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a:t>Click to edit Master title style</a:t>
            </a:r>
            <a:endParaRPr lang="sv-SE"/>
          </a:p>
        </p:txBody>
      </p:sp>
      <p:pic>
        <p:nvPicPr>
          <p:cNvPr id="13" name="Bildobjekt 12">
            <a:extLst>
              <a:ext uri="{FF2B5EF4-FFF2-40B4-BE49-F238E27FC236}">
                <a16:creationId xmlns:a16="http://schemas.microsoft.com/office/drawing/2014/main" id="{F18AEEE7-38B9-4B4D-9EED-F76D527FB5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0" y="6319584"/>
            <a:ext cx="1224789" cy="415485"/>
          </a:xfrm>
          <a:prstGeom prst="rect">
            <a:avLst/>
          </a:prstGeom>
        </p:spPr>
      </p:pic>
    </p:spTree>
    <p:extLst>
      <p:ext uri="{BB962C8B-B14F-4D97-AF65-F5344CB8AC3E}">
        <p14:creationId xmlns:p14="http://schemas.microsoft.com/office/powerpoint/2010/main" val="259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pic>
        <p:nvPicPr>
          <p:cNvPr id="9" name="Bildobjekt 5">
            <a:extLst>
              <a:ext uri="{FF2B5EF4-FFF2-40B4-BE49-F238E27FC236}">
                <a16:creationId xmlns:a16="http://schemas.microsoft.com/office/drawing/2014/main" id="{A1DB821E-795B-41B4-ABBF-29D7995A5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33401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p>
        </p:txBody>
      </p:sp>
      <p:sp>
        <p:nvSpPr>
          <p:cNvPr id="5" name="Footer Placeholder 4"/>
          <p:cNvSpPr>
            <a:spLocks noGrp="1"/>
          </p:cNvSpPr>
          <p:nvPr>
            <p:ph type="ftr" sz="quarter" idx="11"/>
          </p:nvPr>
        </p:nvSpPr>
        <p:spPr bwMode="gray"/>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164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9" name="Bildobjekt 8">
            <a:extLst>
              <a:ext uri="{FF2B5EF4-FFF2-40B4-BE49-F238E27FC236}">
                <a16:creationId xmlns:a16="http://schemas.microsoft.com/office/drawing/2014/main" id="{18C4E068-FE43-4D7F-87A0-0F4EE4278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6137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err="1">
                <a:solidFill>
                  <a:srgbClr val="000000"/>
                </a:solidFill>
                <a:latin typeface="Arial" pitchFamily="34" charset="0"/>
                <a:cs typeface="Arial" pitchFamily="34" charset="0"/>
              </a:rPr>
              <a:t>Blue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a:t>Edit Master text styles</a:t>
            </a:r>
          </a:p>
          <a:p>
            <a:pPr lvl="1"/>
            <a:r>
              <a:rPr lang="en-US"/>
              <a:t>Second level</a:t>
            </a:r>
          </a:p>
          <a:p>
            <a:pPr lvl="2"/>
            <a:r>
              <a:rPr lang="en-US"/>
              <a:t>Third level</a:t>
            </a:r>
          </a:p>
        </p:txBody>
      </p:sp>
      <p:pic>
        <p:nvPicPr>
          <p:cNvPr id="9" name="Bildobjekt 8">
            <a:extLst>
              <a:ext uri="{FF2B5EF4-FFF2-40B4-BE49-F238E27FC236}">
                <a16:creationId xmlns:a16="http://schemas.microsoft.com/office/drawing/2014/main" id="{5530E1F7-0CF8-4EAE-9F1D-3FAF56E635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40023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a:solidFill>
                  <a:srgbClr val="000000"/>
                </a:solidFill>
                <a:latin typeface="Arial" pitchFamily="34" charset="0"/>
                <a:cs typeface="Arial" pitchFamily="34" charset="0"/>
              </a:rPr>
              <a:t>Green </a:t>
            </a:r>
            <a:r>
              <a:rPr lang="sv-SE" sz="120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986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err="1">
                <a:solidFill>
                  <a:srgbClr val="000000"/>
                </a:solidFill>
                <a:latin typeface="Arial" pitchFamily="34" charset="0"/>
                <a:cs typeface="Arial" pitchFamily="34" charset="0"/>
              </a:rPr>
              <a:t>Light</a:t>
            </a:r>
            <a:r>
              <a:rPr lang="sv-SE" sz="1200">
                <a:solidFill>
                  <a:srgbClr val="000000"/>
                </a:solidFill>
                <a:latin typeface="Arial" pitchFamily="34" charset="0"/>
                <a:cs typeface="Arial" pitchFamily="34" charset="0"/>
              </a:rPr>
              <a:t> Green </a:t>
            </a:r>
            <a:r>
              <a:rPr lang="sv-SE" sz="120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44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err="1">
                <a:solidFill>
                  <a:srgbClr val="000000"/>
                </a:solidFill>
                <a:latin typeface="Arial" pitchFamily="34" charset="0"/>
                <a:cs typeface="Arial" pitchFamily="34" charset="0"/>
              </a:rPr>
              <a:t>Light</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221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a:solidFill>
                  <a:srgbClr val="000000"/>
                </a:solidFill>
                <a:latin typeface="Arial" pitchFamily="34" charset="0"/>
                <a:cs typeface="Arial" pitchFamily="34" charset="0"/>
              </a:rPr>
              <a:t>Pink </a:t>
            </a:r>
            <a:r>
              <a:rPr lang="sv-SE" sz="120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187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background</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Edit Master text styles</a:t>
            </a:r>
          </a:p>
          <a:p>
            <a:pPr lvl="1"/>
            <a:r>
              <a:rPr lang="en-US"/>
              <a:t>Second level</a:t>
            </a:r>
          </a:p>
          <a:p>
            <a:pPr lvl="2"/>
            <a:r>
              <a:rPr lang="en-US"/>
              <a:t>Third level</a:t>
            </a:r>
          </a:p>
        </p:txBody>
      </p:sp>
      <p:pic>
        <p:nvPicPr>
          <p:cNvPr id="12" name="Bildobjekt 11">
            <a:extLst>
              <a:ext uri="{FF2B5EF4-FFF2-40B4-BE49-F238E27FC236}">
                <a16:creationId xmlns:a16="http://schemas.microsoft.com/office/drawing/2014/main" id="{C42F0A0D-8779-4830-99C8-7DEFF995D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9309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a:solidFill>
                  <a:srgbClr val="000000"/>
                </a:solidFill>
                <a:latin typeface="Arial" pitchFamily="34" charset="0"/>
                <a:cs typeface="Arial" pitchFamily="34" charset="0"/>
              </a:rPr>
              <a:t>Green </a:t>
            </a:r>
            <a:r>
              <a:rPr lang="sv-SE" sz="1200" err="1">
                <a:solidFill>
                  <a:srgbClr val="000000"/>
                </a:solidFill>
                <a:latin typeface="Arial" pitchFamily="34" charset="0"/>
                <a:cs typeface="Arial" pitchFamily="34" charset="0"/>
              </a:rPr>
              <a:t>background</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087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br>
              <a:rPr lang="sv-SE" sz="1200">
                <a:solidFill>
                  <a:srgbClr val="000000"/>
                </a:solidFill>
                <a:latin typeface="Arial" pitchFamily="34" charset="0"/>
                <a:cs typeface="Arial" pitchFamily="34" charset="0"/>
              </a:rPr>
            </a:br>
            <a:r>
              <a:rPr lang="sv-SE" sz="1200" err="1">
                <a:solidFill>
                  <a:srgbClr val="000000"/>
                </a:solidFill>
                <a:latin typeface="Arial" pitchFamily="34" charset="0"/>
                <a:cs typeface="Arial" pitchFamily="34" charset="0"/>
              </a:rPr>
              <a:t>Light</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Blue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background</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795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8"/>
            <a:ext cx="815285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18716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and </a:t>
            </a:r>
            <a:r>
              <a:rPr lang="sv-SE" sz="1200" err="1">
                <a:solidFill>
                  <a:srgbClr val="000000"/>
                </a:solidFill>
                <a:latin typeface="Arial" pitchFamily="34" charset="0"/>
                <a:cs typeface="Arial" pitchFamily="34" charset="0"/>
              </a:rPr>
              <a:t>content</a:t>
            </a:r>
            <a:endParaRPr lang="sv-SE" sz="1200">
              <a:solidFill>
                <a:srgbClr val="000000"/>
              </a:solidFill>
              <a:latin typeface="Arial" pitchFamily="34" charset="0"/>
              <a:cs typeface="Arial" pitchFamily="34" charset="0"/>
            </a:endParaRPr>
          </a:p>
          <a:p>
            <a:pPr algn="r"/>
            <a:r>
              <a:rPr lang="sv-SE" sz="1200">
                <a:solidFill>
                  <a:srgbClr val="000000"/>
                </a:solidFill>
                <a:latin typeface="Arial" pitchFamily="34" charset="0"/>
                <a:cs typeface="Arial" pitchFamily="34" charset="0"/>
              </a:rPr>
              <a:t>Pink </a:t>
            </a:r>
            <a:r>
              <a:rPr lang="sv-SE" sz="1200" err="1">
                <a:solidFill>
                  <a:srgbClr val="000000"/>
                </a:solidFill>
                <a:latin typeface="Arial" pitchFamily="34" charset="0"/>
                <a:cs typeface="Arial" pitchFamily="34" charset="0"/>
              </a:rPr>
              <a:t>background</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9161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Small right </a:t>
            </a:r>
            <a:r>
              <a:rPr lang="sv-SE" sz="1200" baseline="0" err="1">
                <a:solidFill>
                  <a:srgbClr val="000000"/>
                </a:solidFill>
                <a:latin typeface="Arial" pitchFamily="34" charset="0"/>
                <a:cs typeface="Arial" pitchFamily="34" charset="0"/>
              </a:rPr>
              <a:t>picture</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a:t>Click to add title</a:t>
            </a:r>
            <a:endParaRPr lang="sv-SE"/>
          </a:p>
        </p:txBody>
      </p:sp>
      <p:pic>
        <p:nvPicPr>
          <p:cNvPr id="18" name="Bildobjekt 17">
            <a:extLst>
              <a:ext uri="{FF2B5EF4-FFF2-40B4-BE49-F238E27FC236}">
                <a16:creationId xmlns:a16="http://schemas.microsoft.com/office/drawing/2014/main" id="{31EDCE9F-BCB9-4151-85CF-71F69493D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38644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Medium right </a:t>
            </a:r>
            <a:r>
              <a:rPr lang="sv-SE" sz="1200" baseline="0" err="1">
                <a:solidFill>
                  <a:srgbClr val="000000"/>
                </a:solidFill>
                <a:latin typeface="Arial" pitchFamily="34" charset="0"/>
                <a:cs typeface="Arial" pitchFamily="34" charset="0"/>
              </a:rPr>
              <a:t>picture</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29156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Large</a:t>
            </a:r>
            <a:r>
              <a:rPr lang="sv-SE" sz="1200" baseline="0">
                <a:solidFill>
                  <a:srgbClr val="000000"/>
                </a:solidFill>
                <a:latin typeface="Arial" pitchFamily="34" charset="0"/>
                <a:cs typeface="Arial" pitchFamily="34" charset="0"/>
              </a:rPr>
              <a:t> right </a:t>
            </a:r>
            <a:r>
              <a:rPr lang="sv-SE" sz="1200" baseline="0" err="1">
                <a:solidFill>
                  <a:srgbClr val="000000"/>
                </a:solidFill>
                <a:latin typeface="Arial" pitchFamily="34" charset="0"/>
                <a:cs typeface="Arial" pitchFamily="34" charset="0"/>
              </a:rPr>
              <a:t>picture</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19240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p>
        </p:txBody>
      </p:sp>
      <p:sp>
        <p:nvSpPr>
          <p:cNvPr id="4"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only</a:t>
            </a:r>
            <a:endParaRPr lang="sv-SE" sz="1200">
              <a:solidFill>
                <a:srgbClr val="000000"/>
              </a:solidFill>
              <a:latin typeface="Arial" pitchFamily="34" charset="0"/>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9926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pic>
        <p:nvPicPr>
          <p:cNvPr id="9" name="Bildobjekt 8">
            <a:extLst>
              <a:ext uri="{FF2B5EF4-FFF2-40B4-BE49-F238E27FC236}">
                <a16:creationId xmlns:a16="http://schemas.microsoft.com/office/drawing/2014/main" id="{3E7B5221-0ACD-4EAC-ADE7-30C13DEFC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28027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Green </a:t>
            </a:r>
            <a:r>
              <a:rPr lang="sv-SE" sz="1200" err="1">
                <a:solidFill>
                  <a:srgbClr val="000000"/>
                </a:solidFill>
                <a:latin typeface="Arial" pitchFamily="34" charset="0"/>
                <a:cs typeface="Arial" pitchFamily="34" charset="0"/>
              </a:rPr>
              <a:t>top</a:t>
            </a:r>
            <a:endParaRPr lang="sv-SE" sz="120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5394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Green</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64324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Light</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Blue</a:t>
            </a:r>
            <a:r>
              <a:rPr lang="sv-SE" sz="120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top</a:t>
            </a:r>
            <a:endParaRPr lang="sv-SE" sz="120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87994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Title</a:t>
            </a:r>
            <a:r>
              <a:rPr lang="sv-SE" sz="1200">
                <a:solidFill>
                  <a:srgbClr val="000000"/>
                </a:solidFill>
                <a:latin typeface="Arial" pitchFamily="34" charset="0"/>
                <a:cs typeface="Arial" pitchFamily="34" charset="0"/>
              </a:rPr>
              <a:t> Pink</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top</a:t>
            </a:r>
            <a:r>
              <a:rPr lang="sv-SE" sz="120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3892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725679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6915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a:solidFill>
                  <a:srgbClr val="000000"/>
                </a:solidFill>
                <a:latin typeface="Arial" pitchFamily="34" charset="0"/>
                <a:cs typeface="Arial" pitchFamily="34" charset="0"/>
              </a:rPr>
              <a:t>Title 2 column Blue top</a:t>
            </a:r>
            <a:endParaRPr lang="sv-SE" sz="120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9278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a:solidFill>
                  <a:srgbClr val="000000"/>
                </a:solidFill>
                <a:latin typeface="Arial" pitchFamily="34" charset="0"/>
                <a:cs typeface="Arial" pitchFamily="34" charset="0"/>
              </a:rPr>
              <a:t>Title 2 column Green top</a:t>
            </a:r>
            <a:endParaRPr lang="sv-SE" sz="120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9279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a:solidFill>
                  <a:srgbClr val="000000"/>
                </a:solidFill>
                <a:latin typeface="Arial" pitchFamily="34" charset="0"/>
                <a:cs typeface="Arial" pitchFamily="34" charset="0"/>
              </a:rPr>
              <a:t>Title 2 column Light Green top</a:t>
            </a:r>
            <a:endParaRPr lang="sv-SE" sz="120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340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a:solidFill>
                  <a:srgbClr val="000000"/>
                </a:solidFill>
                <a:latin typeface="Arial" pitchFamily="34" charset="0"/>
                <a:cs typeface="Arial" pitchFamily="34" charset="0"/>
              </a:rPr>
              <a:t>Title 2 column Light Blue top</a:t>
            </a:r>
            <a:endParaRPr lang="sv-SE" sz="120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583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p>
        </p:txBody>
      </p:sp>
      <p:sp>
        <p:nvSpPr>
          <p:cNvPr id="5"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a:solidFill>
                  <a:srgbClr val="000000"/>
                </a:solidFill>
                <a:latin typeface="Arial" pitchFamily="34" charset="0"/>
                <a:cs typeface="Arial" pitchFamily="34" charset="0"/>
              </a:rPr>
              <a:t>Title 2 column Pink top</a:t>
            </a:r>
            <a:endParaRPr lang="sv-SE" sz="120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704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p>
        </p:txBody>
      </p:sp>
      <p:sp>
        <p:nvSpPr>
          <p:cNvPr id="4"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a:p>
        </p:txBody>
      </p:sp>
      <p:sp>
        <p:nvSpPr>
          <p:cNvPr id="7" name="TextBox 6"/>
          <p:cNvSpPr txBox="1"/>
          <p:nvPr userDrawn="1"/>
        </p:nvSpPr>
        <p:spPr>
          <a:xfrm>
            <a:off x="-2285999" y="74615"/>
            <a:ext cx="2245360" cy="877163"/>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err="1">
                <a:solidFill>
                  <a:srgbClr val="000000"/>
                </a:solidFill>
                <a:latin typeface="Arial" pitchFamily="34" charset="0"/>
                <a:cs typeface="Arial" pitchFamily="34" charset="0"/>
              </a:rPr>
              <a:t>Title</a:t>
            </a:r>
            <a:r>
              <a:rPr lang="sv-SE" sz="1200" baseline="0">
                <a:solidFill>
                  <a:srgbClr val="000000"/>
                </a:solidFill>
                <a:latin typeface="Arial" pitchFamily="34" charset="0"/>
                <a:cs typeface="Arial" pitchFamily="34" charset="0"/>
              </a:rPr>
              <a:t> on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err="1">
                <a:solidFill>
                  <a:srgbClr val="000000"/>
                </a:solidFill>
                <a:latin typeface="Arial" pitchFamily="34" charset="0"/>
                <a:cs typeface="Arial" pitchFamily="34" charset="0"/>
              </a:rPr>
              <a:t>with</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textbox</a:t>
            </a:r>
            <a:br>
              <a:rPr lang="sv-SE" sz="12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Click</a:t>
            </a:r>
            <a:r>
              <a:rPr lang="sv-SE" sz="900">
                <a:solidFill>
                  <a:srgbClr val="000000"/>
                </a:solidFill>
                <a:latin typeface="Arial" pitchFamily="34" charset="0"/>
                <a:cs typeface="Arial" pitchFamily="34" charset="0"/>
              </a:rPr>
              <a:t> on the </a:t>
            </a:r>
            <a:r>
              <a:rPr lang="sv-SE" sz="900" err="1">
                <a:solidFill>
                  <a:srgbClr val="000000"/>
                </a:solidFill>
                <a:latin typeface="Arial" pitchFamily="34" charset="0"/>
                <a:cs typeface="Arial" pitchFamily="34" charset="0"/>
              </a:rPr>
              <a:t>picture</a:t>
            </a:r>
            <a:r>
              <a:rPr lang="sv-SE" sz="900">
                <a:solidFill>
                  <a:srgbClr val="000000"/>
                </a:solidFill>
                <a:latin typeface="Arial" pitchFamily="34" charset="0"/>
                <a:cs typeface="Arial" pitchFamily="34" charset="0"/>
              </a:rPr>
              <a:t> </a:t>
            </a:r>
            <a:br>
              <a:rPr lang="sv-SE" sz="9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icon</a:t>
            </a:r>
            <a:r>
              <a:rPr lang="sv-SE" sz="900">
                <a:solidFill>
                  <a:srgbClr val="000000"/>
                </a:solidFill>
                <a:latin typeface="Arial" pitchFamily="34" charset="0"/>
                <a:cs typeface="Arial" pitchFamily="34" charset="0"/>
              </a:rPr>
              <a:t> to </a:t>
            </a:r>
            <a:r>
              <a:rPr lang="sv-SE" sz="900" err="1">
                <a:solidFill>
                  <a:srgbClr val="000000"/>
                </a:solidFill>
                <a:latin typeface="Arial" pitchFamily="34" charset="0"/>
                <a:cs typeface="Arial" pitchFamily="34" charset="0"/>
              </a:rPr>
              <a:t>change</a:t>
            </a:r>
            <a:r>
              <a:rPr lang="sv-SE" sz="900">
                <a:solidFill>
                  <a:srgbClr val="000000"/>
                </a:solidFill>
                <a:latin typeface="Arial" pitchFamily="34" charset="0"/>
                <a:cs typeface="Arial" pitchFamily="34" charset="0"/>
              </a:rPr>
              <a:t> </a:t>
            </a:r>
            <a:r>
              <a:rPr lang="sv-SE" sz="900" err="1">
                <a:solidFill>
                  <a:srgbClr val="000000"/>
                </a:solidFill>
                <a:latin typeface="Arial" pitchFamily="34" charset="0"/>
                <a:cs typeface="Arial" pitchFamily="34" charset="0"/>
              </a:rPr>
              <a:t>photo</a:t>
            </a:r>
            <a:endParaRPr lang="sv-SE" sz="900">
              <a:solidFill>
                <a:srgbClr val="000000"/>
              </a:solidFill>
              <a:latin typeface="Arial" pitchFamily="34" charset="0"/>
              <a:cs typeface="Arial" pitchFamily="34" charset="0"/>
            </a:endParaRPr>
          </a:p>
          <a:p>
            <a:pPr algn="r"/>
            <a:r>
              <a:rPr lang="sv-SE" sz="90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2201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p>
        </p:txBody>
      </p:sp>
      <p:sp>
        <p:nvSpPr>
          <p:cNvPr id="4"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a:solidFill>
                  <a:srgbClr val="000000"/>
                </a:solidFill>
                <a:latin typeface="Arial" pitchFamily="34" charset="0"/>
                <a:cs typeface="Arial" pitchFamily="34" charset="0"/>
              </a:rPr>
              <a:t>Full </a:t>
            </a:r>
            <a:r>
              <a:rPr lang="sv-SE" sz="1200" baseline="0" err="1">
                <a:solidFill>
                  <a:srgbClr val="000000"/>
                </a:solidFill>
                <a:latin typeface="Arial" pitchFamily="34" charset="0"/>
                <a:cs typeface="Arial" pitchFamily="34" charset="0"/>
              </a:rPr>
              <a:t>picture</a:t>
            </a:r>
            <a:br>
              <a:rPr lang="sv-SE" sz="12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Click</a:t>
            </a:r>
            <a:r>
              <a:rPr lang="sv-SE" sz="900">
                <a:solidFill>
                  <a:srgbClr val="000000"/>
                </a:solidFill>
                <a:latin typeface="Arial" pitchFamily="34" charset="0"/>
                <a:cs typeface="Arial" pitchFamily="34" charset="0"/>
              </a:rPr>
              <a:t> on the </a:t>
            </a:r>
            <a:r>
              <a:rPr lang="sv-SE" sz="900" err="1">
                <a:solidFill>
                  <a:srgbClr val="000000"/>
                </a:solidFill>
                <a:latin typeface="Arial" pitchFamily="34" charset="0"/>
                <a:cs typeface="Arial" pitchFamily="34" charset="0"/>
              </a:rPr>
              <a:t>picture</a:t>
            </a:r>
            <a:r>
              <a:rPr lang="sv-SE" sz="900">
                <a:solidFill>
                  <a:srgbClr val="000000"/>
                </a:solidFill>
                <a:latin typeface="Arial" pitchFamily="34" charset="0"/>
                <a:cs typeface="Arial" pitchFamily="34" charset="0"/>
              </a:rPr>
              <a:t> </a:t>
            </a:r>
            <a:br>
              <a:rPr lang="sv-SE" sz="9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icon</a:t>
            </a:r>
            <a:r>
              <a:rPr lang="sv-SE" sz="900">
                <a:solidFill>
                  <a:srgbClr val="000000"/>
                </a:solidFill>
                <a:latin typeface="Arial" pitchFamily="34" charset="0"/>
                <a:cs typeface="Arial" pitchFamily="34" charset="0"/>
              </a:rPr>
              <a:t> to </a:t>
            </a:r>
            <a:r>
              <a:rPr lang="sv-SE" sz="900" err="1">
                <a:solidFill>
                  <a:srgbClr val="000000"/>
                </a:solidFill>
                <a:latin typeface="Arial" pitchFamily="34" charset="0"/>
                <a:cs typeface="Arial" pitchFamily="34" charset="0"/>
              </a:rPr>
              <a:t>change</a:t>
            </a:r>
            <a:r>
              <a:rPr lang="sv-SE" sz="900">
                <a:solidFill>
                  <a:srgbClr val="000000"/>
                </a:solidFill>
                <a:latin typeface="Arial" pitchFamily="34" charset="0"/>
                <a:cs typeface="Arial" pitchFamily="34" charset="0"/>
              </a:rPr>
              <a:t> </a:t>
            </a:r>
            <a:r>
              <a:rPr lang="sv-SE" sz="900" err="1">
                <a:solidFill>
                  <a:srgbClr val="000000"/>
                </a:solidFill>
                <a:latin typeface="Arial" pitchFamily="34" charset="0"/>
                <a:cs typeface="Arial" pitchFamily="34" charset="0"/>
              </a:rPr>
              <a:t>photo</a:t>
            </a:r>
            <a:endParaRPr lang="sv-SE" sz="900">
              <a:solidFill>
                <a:srgbClr val="000000"/>
              </a:solidFill>
              <a:latin typeface="Arial" pitchFamily="34" charset="0"/>
              <a:cs typeface="Arial" pitchFamily="34" charset="0"/>
            </a:endParaRPr>
          </a:p>
          <a:p>
            <a:pPr algn="r"/>
            <a:r>
              <a:rPr lang="sv-SE" sz="90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16931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p>
        </p:txBody>
      </p:sp>
      <p:sp>
        <p:nvSpPr>
          <p:cNvPr id="4"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7" name="TextBox 6"/>
          <p:cNvSpPr txBox="1"/>
          <p:nvPr userDrawn="1"/>
        </p:nvSpPr>
        <p:spPr>
          <a:xfrm>
            <a:off x="-2285999" y="74615"/>
            <a:ext cx="2245360" cy="738664"/>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err="1">
                <a:solidFill>
                  <a:srgbClr val="000000"/>
                </a:solidFill>
                <a:latin typeface="Arial" pitchFamily="34" charset="0"/>
                <a:cs typeface="Arial" pitchFamily="34" charset="0"/>
              </a:rPr>
              <a:t>Heading</a:t>
            </a:r>
            <a:r>
              <a:rPr lang="sv-SE" sz="1200" baseline="0">
                <a:solidFill>
                  <a:srgbClr val="000000"/>
                </a:solidFill>
                <a:latin typeface="Arial" pitchFamily="34" charset="0"/>
                <a:cs typeface="Arial" pitchFamily="34" charset="0"/>
              </a:rPr>
              <a:t> on </a:t>
            </a:r>
            <a:r>
              <a:rPr lang="sv-SE" sz="1200" baseline="0" err="1">
                <a:solidFill>
                  <a:srgbClr val="000000"/>
                </a:solidFill>
                <a:latin typeface="Arial" pitchFamily="34" charset="0"/>
                <a:cs typeface="Arial" pitchFamily="34" charset="0"/>
              </a:rPr>
              <a:t>custom</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photo</a:t>
            </a:r>
            <a:br>
              <a:rPr lang="sv-SE" sz="12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Click</a:t>
            </a:r>
            <a:r>
              <a:rPr lang="sv-SE" sz="900">
                <a:solidFill>
                  <a:srgbClr val="000000"/>
                </a:solidFill>
                <a:latin typeface="Arial" pitchFamily="34" charset="0"/>
                <a:cs typeface="Arial" pitchFamily="34" charset="0"/>
              </a:rPr>
              <a:t> on the </a:t>
            </a:r>
            <a:r>
              <a:rPr lang="sv-SE" sz="900" err="1">
                <a:solidFill>
                  <a:srgbClr val="000000"/>
                </a:solidFill>
                <a:latin typeface="Arial" pitchFamily="34" charset="0"/>
                <a:cs typeface="Arial" pitchFamily="34" charset="0"/>
              </a:rPr>
              <a:t>picture</a:t>
            </a:r>
            <a:r>
              <a:rPr lang="sv-SE" sz="900">
                <a:solidFill>
                  <a:srgbClr val="000000"/>
                </a:solidFill>
                <a:latin typeface="Arial" pitchFamily="34" charset="0"/>
                <a:cs typeface="Arial" pitchFamily="34" charset="0"/>
              </a:rPr>
              <a:t> </a:t>
            </a:r>
            <a:br>
              <a:rPr lang="sv-SE" sz="9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icon</a:t>
            </a:r>
            <a:r>
              <a:rPr lang="sv-SE" sz="900">
                <a:solidFill>
                  <a:srgbClr val="000000"/>
                </a:solidFill>
                <a:latin typeface="Arial" pitchFamily="34" charset="0"/>
                <a:cs typeface="Arial" pitchFamily="34" charset="0"/>
              </a:rPr>
              <a:t> to </a:t>
            </a:r>
            <a:r>
              <a:rPr lang="sv-SE" sz="900" err="1">
                <a:solidFill>
                  <a:srgbClr val="000000"/>
                </a:solidFill>
                <a:latin typeface="Arial" pitchFamily="34" charset="0"/>
                <a:cs typeface="Arial" pitchFamily="34" charset="0"/>
              </a:rPr>
              <a:t>change</a:t>
            </a:r>
            <a:r>
              <a:rPr lang="sv-SE" sz="900">
                <a:solidFill>
                  <a:srgbClr val="000000"/>
                </a:solidFill>
                <a:latin typeface="Arial" pitchFamily="34" charset="0"/>
                <a:cs typeface="Arial" pitchFamily="34" charset="0"/>
              </a:rPr>
              <a:t> </a:t>
            </a:r>
            <a:r>
              <a:rPr lang="sv-SE" sz="900" err="1">
                <a:solidFill>
                  <a:srgbClr val="000000"/>
                </a:solidFill>
                <a:latin typeface="Arial" pitchFamily="34" charset="0"/>
                <a:cs typeface="Arial" pitchFamily="34" charset="0"/>
              </a:rPr>
              <a:t>photo</a:t>
            </a:r>
            <a:endParaRPr lang="sv-SE" sz="900">
              <a:solidFill>
                <a:srgbClr val="000000"/>
              </a:solidFill>
              <a:latin typeface="Arial" pitchFamily="34" charset="0"/>
              <a:cs typeface="Arial" pitchFamily="34" charset="0"/>
            </a:endParaRPr>
          </a:p>
          <a:p>
            <a:pPr algn="r"/>
            <a:r>
              <a:rPr lang="sv-SE" sz="120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39461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p>
        </p:txBody>
      </p:sp>
      <p:sp>
        <p:nvSpPr>
          <p:cNvPr id="4"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err="1">
                <a:solidFill>
                  <a:srgbClr val="000000"/>
                </a:solidFill>
                <a:latin typeface="Arial" pitchFamily="34" charset="0"/>
                <a:cs typeface="Arial" pitchFamily="34" charset="0"/>
              </a:rPr>
              <a:t>Title</a:t>
            </a:r>
            <a:r>
              <a:rPr lang="sv-SE" sz="1200" baseline="0">
                <a:solidFill>
                  <a:srgbClr val="000000"/>
                </a:solidFill>
                <a:latin typeface="Arial" pitchFamily="34" charset="0"/>
                <a:cs typeface="Arial" pitchFamily="34" charset="0"/>
              </a:rPr>
              <a:t> and </a:t>
            </a:r>
            <a:r>
              <a:rPr lang="sv-SE" sz="1200" baseline="0" err="1">
                <a:solidFill>
                  <a:srgbClr val="000000"/>
                </a:solidFill>
                <a:latin typeface="Arial" pitchFamily="34" charset="0"/>
                <a:cs typeface="Arial" pitchFamily="34" charset="0"/>
              </a:rPr>
              <a:t>picture</a:t>
            </a:r>
            <a:br>
              <a:rPr lang="sv-SE" sz="12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Click</a:t>
            </a:r>
            <a:r>
              <a:rPr lang="sv-SE" sz="900">
                <a:solidFill>
                  <a:srgbClr val="000000"/>
                </a:solidFill>
                <a:latin typeface="Arial" pitchFamily="34" charset="0"/>
                <a:cs typeface="Arial" pitchFamily="34" charset="0"/>
              </a:rPr>
              <a:t> on the </a:t>
            </a:r>
            <a:r>
              <a:rPr lang="sv-SE" sz="900" err="1">
                <a:solidFill>
                  <a:srgbClr val="000000"/>
                </a:solidFill>
                <a:latin typeface="Arial" pitchFamily="34" charset="0"/>
                <a:cs typeface="Arial" pitchFamily="34" charset="0"/>
              </a:rPr>
              <a:t>picture</a:t>
            </a:r>
            <a:r>
              <a:rPr lang="sv-SE" sz="900">
                <a:solidFill>
                  <a:srgbClr val="000000"/>
                </a:solidFill>
                <a:latin typeface="Arial" pitchFamily="34" charset="0"/>
                <a:cs typeface="Arial" pitchFamily="34" charset="0"/>
              </a:rPr>
              <a:t> </a:t>
            </a:r>
            <a:br>
              <a:rPr lang="sv-SE" sz="900">
                <a:solidFill>
                  <a:srgbClr val="000000"/>
                </a:solidFill>
                <a:latin typeface="Arial" pitchFamily="34" charset="0"/>
                <a:cs typeface="Arial" pitchFamily="34" charset="0"/>
              </a:rPr>
            </a:br>
            <a:r>
              <a:rPr lang="sv-SE" sz="900" err="1">
                <a:solidFill>
                  <a:srgbClr val="000000"/>
                </a:solidFill>
                <a:latin typeface="Arial" pitchFamily="34" charset="0"/>
                <a:cs typeface="Arial" pitchFamily="34" charset="0"/>
              </a:rPr>
              <a:t>icon</a:t>
            </a:r>
            <a:r>
              <a:rPr lang="sv-SE" sz="900">
                <a:solidFill>
                  <a:srgbClr val="000000"/>
                </a:solidFill>
                <a:latin typeface="Arial" pitchFamily="34" charset="0"/>
                <a:cs typeface="Arial" pitchFamily="34" charset="0"/>
              </a:rPr>
              <a:t> to </a:t>
            </a:r>
            <a:r>
              <a:rPr lang="sv-SE" sz="900" err="1">
                <a:solidFill>
                  <a:srgbClr val="000000"/>
                </a:solidFill>
                <a:latin typeface="Arial" pitchFamily="34" charset="0"/>
                <a:cs typeface="Arial" pitchFamily="34" charset="0"/>
              </a:rPr>
              <a:t>change</a:t>
            </a:r>
            <a:r>
              <a:rPr lang="sv-SE" sz="900">
                <a:solidFill>
                  <a:srgbClr val="000000"/>
                </a:solidFill>
                <a:latin typeface="Arial" pitchFamily="34" charset="0"/>
                <a:cs typeface="Arial" pitchFamily="34" charset="0"/>
              </a:rPr>
              <a:t> </a:t>
            </a:r>
            <a:r>
              <a:rPr lang="sv-SE" sz="900" err="1">
                <a:solidFill>
                  <a:srgbClr val="000000"/>
                </a:solidFill>
                <a:latin typeface="Arial" pitchFamily="34" charset="0"/>
                <a:cs typeface="Arial" pitchFamily="34" charset="0"/>
              </a:rPr>
              <a:t>photo</a:t>
            </a:r>
            <a:endParaRPr lang="sv-SE" sz="900">
              <a:solidFill>
                <a:srgbClr val="000000"/>
              </a:solidFill>
              <a:latin typeface="Arial" pitchFamily="34" charset="0"/>
              <a:cs typeface="Arial" pitchFamily="34" charset="0"/>
            </a:endParaRPr>
          </a:p>
          <a:p>
            <a:pPr algn="r"/>
            <a:r>
              <a:rPr lang="sv-SE" sz="90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26480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v-SE"/>
              <a:t>zDatum</a:t>
            </a:r>
          </a:p>
        </p:txBody>
      </p:sp>
      <p:sp>
        <p:nvSpPr>
          <p:cNvPr id="3" name="Footer Placeholder 4"/>
          <p:cNvSpPr>
            <a:spLocks noGrp="1"/>
          </p:cNvSpPr>
          <p:nvPr>
            <p:ph type="ftr" sz="quarter" idx="11"/>
          </p:nvPr>
        </p:nvSpPr>
        <p:spPr/>
        <p:txBody>
          <a:bodyPr/>
          <a:lstStyle>
            <a:lvl1pPr>
              <a:defRPr/>
            </a:lvl1pPr>
          </a:lstStyle>
          <a:p>
            <a:pPr>
              <a:defRPr/>
            </a:pPr>
            <a:r>
              <a:rPr lang="sv-SE"/>
              <a:t>Projekt </a:t>
            </a:r>
            <a:r>
              <a:rPr lang="sv-SE" err="1"/>
              <a:t>Torsplan</a:t>
            </a:r>
            <a:r>
              <a:rPr lang="sv-SE"/>
              <a:t> 2 Stockholm</a:t>
            </a: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pPr>
                <a:defRPr/>
              </a:pPr>
              <a:t>‹#›</a:t>
            </a:fld>
            <a:endParaRPr lang="sv-SE"/>
          </a:p>
        </p:txBody>
      </p:sp>
      <p:sp>
        <p:nvSpPr>
          <p:cNvPr id="6" name="TextBox 5"/>
          <p:cNvSpPr txBox="1"/>
          <p:nvPr userDrawn="1"/>
        </p:nvSpPr>
        <p:spPr>
          <a:xfrm>
            <a:off x="-2285999" y="74615"/>
            <a:ext cx="2245360" cy="646331"/>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a:solidFill>
                  <a:srgbClr val="000000"/>
                </a:solidFill>
                <a:latin typeface="Arial" pitchFamily="34" charset="0"/>
                <a:cs typeface="Arial" pitchFamily="34" charset="0"/>
              </a:rPr>
              <a:t>Blank</a:t>
            </a:r>
            <a:br>
              <a:rPr lang="sv-SE" sz="1200">
                <a:solidFill>
                  <a:srgbClr val="000000"/>
                </a:solidFill>
                <a:latin typeface="Arial" pitchFamily="34" charset="0"/>
                <a:cs typeface="Arial" pitchFamily="34" charset="0"/>
              </a:rPr>
            </a:br>
            <a:endParaRPr lang="sv-SE" sz="1200">
              <a:solidFill>
                <a:srgbClr val="000000"/>
              </a:solidFill>
              <a:latin typeface="Arial" pitchFamily="34" charset="0"/>
              <a:cs typeface="Arial" pitchFamily="34" charset="0"/>
            </a:endParaRPr>
          </a:p>
          <a:p>
            <a:pPr algn="r"/>
            <a:r>
              <a:rPr lang="sv-SE" sz="120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19796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9"/>
            <a:ext cx="5244075" cy="41767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0018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Small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989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Small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8207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Large</a:t>
            </a:r>
            <a:r>
              <a:rPr lang="sv-SE" sz="1200" baseline="0">
                <a:solidFill>
                  <a:srgbClr val="000000"/>
                </a:solidFill>
                <a:latin typeface="Arial" pitchFamily="34" charset="0"/>
                <a:cs typeface="Arial" pitchFamily="34" charset="0"/>
              </a:rPr>
              <a:t> right </a:t>
            </a:r>
            <a:r>
              <a:rPr lang="sv-SE" sz="1200" baseline="0" err="1">
                <a:solidFill>
                  <a:srgbClr val="000000"/>
                </a:solidFill>
                <a:latin typeface="Arial" pitchFamily="34" charset="0"/>
                <a:cs typeface="Arial" pitchFamily="34" charset="0"/>
              </a:rPr>
              <a:t>picture</a:t>
            </a:r>
            <a:endParaRPr lang="sv-SE" sz="1200" baseline="0">
              <a:solidFill>
                <a:srgbClr val="000000"/>
              </a:solidFill>
              <a:latin typeface="Arial" pitchFamily="34" charset="0"/>
              <a:cs typeface="Arial" pitchFamily="34" charset="0"/>
            </a:endParaRPr>
          </a:p>
          <a:p>
            <a:pPr algn="r"/>
            <a:r>
              <a:rPr lang="sv-SE" sz="1200" baseline="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2866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Small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a:solidFill>
                  <a:srgbClr val="000000"/>
                </a:solidFill>
                <a:latin typeface="Arial" pitchFamily="34" charset="0"/>
                <a:cs typeface="Arial" pitchFamily="34" charset="0"/>
              </a:rPr>
              <a:t>Green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7928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Medium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a:solidFill>
                  <a:srgbClr val="000000"/>
                </a:solidFill>
                <a:latin typeface="Arial" pitchFamily="34" charset="0"/>
                <a:cs typeface="Arial" pitchFamily="34" charset="0"/>
              </a:rPr>
              <a:t>Green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58777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Large</a:t>
            </a:r>
            <a:r>
              <a:rPr lang="sv-SE" sz="1200" baseline="0">
                <a:solidFill>
                  <a:srgbClr val="000000"/>
                </a:solidFill>
                <a:latin typeface="Arial" pitchFamily="34" charset="0"/>
                <a:cs typeface="Arial" pitchFamily="34" charset="0"/>
              </a:rPr>
              <a:t> right </a:t>
            </a:r>
            <a:r>
              <a:rPr lang="sv-SE" sz="1200" baseline="0" err="1">
                <a:solidFill>
                  <a:srgbClr val="000000"/>
                </a:solidFill>
                <a:latin typeface="Arial" pitchFamily="34" charset="0"/>
                <a:cs typeface="Arial" pitchFamily="34" charset="0"/>
              </a:rPr>
              <a:t>picture</a:t>
            </a:r>
            <a:endParaRPr lang="sv-SE" sz="1200" baseline="0">
              <a:solidFill>
                <a:srgbClr val="000000"/>
              </a:solidFill>
              <a:latin typeface="Arial" pitchFamily="34" charset="0"/>
              <a:cs typeface="Arial" pitchFamily="34" charset="0"/>
            </a:endParaRPr>
          </a:p>
          <a:p>
            <a:pPr algn="r"/>
            <a:r>
              <a:rPr lang="sv-SE" sz="1200" baseline="0">
                <a:solidFill>
                  <a:srgbClr val="000000"/>
                </a:solidFill>
                <a:latin typeface="Arial" pitchFamily="34" charset="0"/>
                <a:cs typeface="Arial" pitchFamily="34" charset="0"/>
              </a:rPr>
              <a:t>Green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5933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Small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err="1">
                <a:solidFill>
                  <a:srgbClr val="000000"/>
                </a:solidFill>
                <a:latin typeface="Arial" pitchFamily="34" charset="0"/>
                <a:cs typeface="Arial" pitchFamily="34" charset="0"/>
              </a:rPr>
              <a:t>Light</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07437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Medium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err="1">
                <a:solidFill>
                  <a:srgbClr val="000000"/>
                </a:solidFill>
                <a:latin typeface="Arial" pitchFamily="34" charset="0"/>
                <a:cs typeface="Arial" pitchFamily="34" charset="0"/>
              </a:rPr>
              <a:t>Light</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71416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Large</a:t>
            </a:r>
            <a:r>
              <a:rPr lang="sv-SE" sz="1200" baseline="0">
                <a:solidFill>
                  <a:srgbClr val="000000"/>
                </a:solidFill>
                <a:latin typeface="Arial" pitchFamily="34" charset="0"/>
                <a:cs typeface="Arial" pitchFamily="34" charset="0"/>
              </a:rPr>
              <a:t> right </a:t>
            </a:r>
            <a:r>
              <a:rPr lang="sv-SE" sz="1200" baseline="0" err="1">
                <a:solidFill>
                  <a:srgbClr val="000000"/>
                </a:solidFill>
                <a:latin typeface="Arial" pitchFamily="34" charset="0"/>
                <a:cs typeface="Arial" pitchFamily="34" charset="0"/>
              </a:rPr>
              <a:t>picture</a:t>
            </a:r>
            <a:endParaRPr lang="sv-SE" sz="1200" baseline="0">
              <a:solidFill>
                <a:srgbClr val="000000"/>
              </a:solidFill>
              <a:latin typeface="Arial" pitchFamily="34" charset="0"/>
              <a:cs typeface="Arial" pitchFamily="34" charset="0"/>
            </a:endParaRPr>
          </a:p>
          <a:p>
            <a:pPr algn="r"/>
            <a:r>
              <a:rPr lang="sv-SE" sz="1200" baseline="0" err="1">
                <a:solidFill>
                  <a:srgbClr val="000000"/>
                </a:solidFill>
                <a:latin typeface="Arial" pitchFamily="34" charset="0"/>
                <a:cs typeface="Arial" pitchFamily="34" charset="0"/>
              </a:rPr>
              <a:t>Light</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Blue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8643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Small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err="1">
                <a:solidFill>
                  <a:srgbClr val="000000"/>
                </a:solidFill>
                <a:latin typeface="Arial" pitchFamily="34" charset="0"/>
                <a:cs typeface="Arial" pitchFamily="34" charset="0"/>
              </a:rPr>
              <a:t>Light</a:t>
            </a:r>
            <a:r>
              <a:rPr lang="sv-SE" sz="1200" baseline="0">
                <a:solidFill>
                  <a:srgbClr val="000000"/>
                </a:solidFill>
                <a:latin typeface="Arial" pitchFamily="34" charset="0"/>
                <a:cs typeface="Arial" pitchFamily="34" charset="0"/>
              </a:rPr>
              <a:t> Pink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8943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8934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Medium right </a:t>
            </a:r>
            <a:r>
              <a:rPr lang="sv-SE" sz="1200" baseline="0" err="1">
                <a:solidFill>
                  <a:srgbClr val="000000"/>
                </a:solidFill>
                <a:latin typeface="Arial" pitchFamily="34" charset="0"/>
                <a:cs typeface="Arial" pitchFamily="34" charset="0"/>
              </a:rPr>
              <a:t>picture</a:t>
            </a:r>
            <a:br>
              <a:rPr lang="sv-SE" sz="1200" baseline="0">
                <a:solidFill>
                  <a:srgbClr val="000000"/>
                </a:solidFill>
                <a:latin typeface="Arial" pitchFamily="34" charset="0"/>
                <a:cs typeface="Arial" pitchFamily="34" charset="0"/>
              </a:rPr>
            </a:br>
            <a:r>
              <a:rPr lang="sv-SE" sz="1200" baseline="0" err="1">
                <a:solidFill>
                  <a:srgbClr val="000000"/>
                </a:solidFill>
                <a:latin typeface="Arial" pitchFamily="34" charset="0"/>
                <a:cs typeface="Arial" pitchFamily="34" charset="0"/>
              </a:rPr>
              <a:t>Light</a:t>
            </a:r>
            <a:r>
              <a:rPr lang="sv-SE" sz="1200" baseline="0">
                <a:solidFill>
                  <a:srgbClr val="000000"/>
                </a:solidFill>
                <a:latin typeface="Arial" pitchFamily="34" charset="0"/>
                <a:cs typeface="Arial" pitchFamily="34" charset="0"/>
              </a:rPr>
              <a:t> Pink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6090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Large</a:t>
            </a:r>
            <a:r>
              <a:rPr lang="sv-SE" sz="1200" baseline="0">
                <a:solidFill>
                  <a:srgbClr val="000000"/>
                </a:solidFill>
                <a:latin typeface="Arial" pitchFamily="34" charset="0"/>
                <a:cs typeface="Arial" pitchFamily="34" charset="0"/>
              </a:rPr>
              <a:t> right </a:t>
            </a:r>
            <a:r>
              <a:rPr lang="sv-SE" sz="1200" baseline="0" err="1">
                <a:solidFill>
                  <a:srgbClr val="000000"/>
                </a:solidFill>
                <a:latin typeface="Arial" pitchFamily="34" charset="0"/>
                <a:cs typeface="Arial" pitchFamily="34" charset="0"/>
              </a:rPr>
              <a:t>picture</a:t>
            </a:r>
            <a:endParaRPr lang="sv-SE" sz="1200" baseline="0">
              <a:solidFill>
                <a:srgbClr val="000000"/>
              </a:solidFill>
              <a:latin typeface="Arial" pitchFamily="34" charset="0"/>
              <a:cs typeface="Arial" pitchFamily="34" charset="0"/>
            </a:endParaRPr>
          </a:p>
          <a:p>
            <a:pPr algn="r"/>
            <a:r>
              <a:rPr lang="sv-SE" sz="1200" baseline="0" err="1">
                <a:solidFill>
                  <a:srgbClr val="000000"/>
                </a:solidFill>
                <a:latin typeface="Arial" pitchFamily="34" charset="0"/>
                <a:cs typeface="Arial" pitchFamily="34" charset="0"/>
              </a:rPr>
              <a:t>Light</a:t>
            </a:r>
            <a:r>
              <a:rPr lang="sv-SE" sz="1200" baseline="0">
                <a:solidFill>
                  <a:srgbClr val="000000"/>
                </a:solidFill>
                <a:latin typeface="Arial" pitchFamily="34" charset="0"/>
                <a:cs typeface="Arial" pitchFamily="34" charset="0"/>
              </a:rPr>
              <a:t> Pink </a:t>
            </a:r>
            <a:r>
              <a:rPr lang="sv-SE" sz="1200" baseline="0" err="1">
                <a:solidFill>
                  <a:srgbClr val="000000"/>
                </a:solidFill>
                <a:latin typeface="Arial" pitchFamily="34" charset="0"/>
                <a:cs typeface="Arial" pitchFamily="34" charset="0"/>
              </a:rPr>
              <a:t>background</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16714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Horizontal</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picture</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19219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Three </a:t>
            </a:r>
            <a:r>
              <a:rPr lang="sv-SE" sz="1200" baseline="0" err="1">
                <a:solidFill>
                  <a:srgbClr val="000000"/>
                </a:solidFill>
                <a:latin typeface="Arial" pitchFamily="34" charset="0"/>
                <a:cs typeface="Arial" pitchFamily="34" charset="0"/>
              </a:rPr>
              <a:t>left</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pictures</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7333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a:solidFill>
                  <a:srgbClr val="000000"/>
                </a:solidFill>
                <a:latin typeface="Arial" pitchFamily="34" charset="0"/>
                <a:cs typeface="Arial" pitchFamily="34" charset="0"/>
              </a:rPr>
              <a:t>Three </a:t>
            </a:r>
            <a:r>
              <a:rPr lang="sv-SE" sz="1200" baseline="0" err="1">
                <a:solidFill>
                  <a:srgbClr val="000000"/>
                </a:solidFill>
                <a:latin typeface="Arial" pitchFamily="34" charset="0"/>
                <a:cs typeface="Arial" pitchFamily="34" charset="0"/>
              </a:rPr>
              <a:t>pictures</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36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Four</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pictures</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78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 name="Date Placeholder 2"/>
          <p:cNvSpPr>
            <a:spLocks noGrp="1"/>
          </p:cNvSpPr>
          <p:nvPr>
            <p:ph type="dt" sz="half" idx="10"/>
          </p:nvPr>
        </p:nvSpPr>
        <p:spPr/>
        <p:txBody>
          <a:bodyPr/>
          <a:lstStyle/>
          <a:p>
            <a:pPr>
              <a:defRPr/>
            </a:pPr>
            <a:r>
              <a:rPr lang="sv-SE"/>
              <a:t>zDatum</a:t>
            </a:r>
          </a:p>
        </p:txBody>
      </p:sp>
      <p:sp>
        <p:nvSpPr>
          <p:cNvPr id="4" name="Footer Placeholder 3"/>
          <p:cNvSpPr>
            <a:spLocks noGrp="1"/>
          </p:cNvSpPr>
          <p:nvPr>
            <p:ph type="ftr" sz="quarter" idx="11"/>
          </p:nvPr>
        </p:nvSpPr>
        <p:spPr/>
        <p:txBody>
          <a:bodyPr/>
          <a:lstStyle/>
          <a:p>
            <a:pPr>
              <a:defRPr/>
            </a:pPr>
            <a:r>
              <a:rPr lang="sv-SE"/>
              <a:t>Projekt </a:t>
            </a:r>
            <a:r>
              <a:rPr lang="sv-SE" err="1"/>
              <a:t>Torsplan</a:t>
            </a:r>
            <a:r>
              <a:rPr lang="sv-SE"/>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err="1">
                <a:solidFill>
                  <a:srgbClr val="000000"/>
                </a:solidFill>
                <a:latin typeface="Arial" pitchFamily="34" charset="0"/>
                <a:cs typeface="Arial" pitchFamily="34" charset="0"/>
              </a:rPr>
              <a:t>Five</a:t>
            </a:r>
            <a:r>
              <a:rPr lang="sv-SE" sz="1200" baseline="0">
                <a:solidFill>
                  <a:srgbClr val="000000"/>
                </a:solidFill>
                <a:latin typeface="Arial" pitchFamily="34" charset="0"/>
                <a:cs typeface="Arial" pitchFamily="34" charset="0"/>
              </a:rPr>
              <a:t> </a:t>
            </a:r>
            <a:r>
              <a:rPr lang="sv-SE" sz="1200" baseline="0" err="1">
                <a:solidFill>
                  <a:srgbClr val="000000"/>
                </a:solidFill>
                <a:latin typeface="Arial" pitchFamily="34" charset="0"/>
                <a:cs typeface="Arial" pitchFamily="34" charset="0"/>
              </a:rPr>
              <a:t>pictures</a:t>
            </a:r>
            <a:br>
              <a:rPr lang="sv-SE" sz="12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Click</a:t>
            </a:r>
            <a:r>
              <a:rPr lang="sv-SE" sz="1100">
                <a:solidFill>
                  <a:srgbClr val="000000"/>
                </a:solidFill>
                <a:latin typeface="Arial" pitchFamily="34" charset="0"/>
                <a:cs typeface="Arial" pitchFamily="34" charset="0"/>
              </a:rPr>
              <a:t> on the </a:t>
            </a:r>
            <a:r>
              <a:rPr lang="sv-SE" sz="1100" err="1">
                <a:solidFill>
                  <a:srgbClr val="000000"/>
                </a:solidFill>
                <a:latin typeface="Arial" pitchFamily="34" charset="0"/>
                <a:cs typeface="Arial" pitchFamily="34" charset="0"/>
              </a:rPr>
              <a:t>picture</a:t>
            </a:r>
            <a:r>
              <a:rPr lang="sv-SE" sz="1100">
                <a:solidFill>
                  <a:srgbClr val="000000"/>
                </a:solidFill>
                <a:latin typeface="Arial" pitchFamily="34" charset="0"/>
                <a:cs typeface="Arial" pitchFamily="34" charset="0"/>
              </a:rPr>
              <a:t> </a:t>
            </a:r>
            <a:br>
              <a:rPr lang="sv-SE" sz="1100">
                <a:solidFill>
                  <a:srgbClr val="000000"/>
                </a:solidFill>
                <a:latin typeface="Arial" pitchFamily="34" charset="0"/>
                <a:cs typeface="Arial" pitchFamily="34" charset="0"/>
              </a:rPr>
            </a:br>
            <a:r>
              <a:rPr lang="sv-SE" sz="1100" err="1">
                <a:solidFill>
                  <a:srgbClr val="000000"/>
                </a:solidFill>
                <a:latin typeface="Arial" pitchFamily="34" charset="0"/>
                <a:cs typeface="Arial" pitchFamily="34" charset="0"/>
              </a:rPr>
              <a:t>icon</a:t>
            </a:r>
            <a:r>
              <a:rPr lang="sv-SE" sz="1100">
                <a:solidFill>
                  <a:srgbClr val="000000"/>
                </a:solidFill>
                <a:latin typeface="Arial" pitchFamily="34" charset="0"/>
                <a:cs typeface="Arial" pitchFamily="34" charset="0"/>
              </a:rPr>
              <a:t> to </a:t>
            </a:r>
            <a:r>
              <a:rPr lang="sv-SE" sz="1100" err="1">
                <a:solidFill>
                  <a:srgbClr val="000000"/>
                </a:solidFill>
                <a:latin typeface="Arial" pitchFamily="34" charset="0"/>
                <a:cs typeface="Arial" pitchFamily="34" charset="0"/>
              </a:rPr>
              <a:t>change</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photo</a:t>
            </a:r>
            <a:endParaRPr lang="sv-SE" sz="11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16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a:t>Click to add title</a:t>
            </a:r>
            <a:endParaRPr lang="sv-SE"/>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Divider</a:t>
            </a:r>
            <a:r>
              <a:rPr lang="sv-SE" sz="1200" baseline="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NCC </a:t>
            </a:r>
            <a:r>
              <a:rPr lang="sv-SE" sz="1100" err="1">
                <a:solidFill>
                  <a:srgbClr val="000000"/>
                </a:solidFill>
                <a:latin typeface="Arial" pitchFamily="34" charset="0"/>
                <a:cs typeface="Arial" pitchFamily="34" charset="0"/>
              </a:rPr>
              <a:t>Blue</a:t>
            </a:r>
            <a:endParaRPr lang="sv-SE" sz="1100">
              <a:solidFill>
                <a:srgbClr val="00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sv-SE"/>
              <a:t>zDatum</a:t>
            </a:r>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t>Projekt </a:t>
            </a:r>
            <a:r>
              <a:rPr lang="sv-SE" err="1"/>
              <a:t>Torsplan</a:t>
            </a:r>
            <a:r>
              <a:rPr lang="sv-SE"/>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7805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Divider</a:t>
            </a:r>
            <a:r>
              <a:rPr lang="sv-SE" sz="1200" baseline="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Projekt </a:t>
            </a:r>
            <a:r>
              <a:rPr lang="sv-SE" err="1"/>
              <a:t>Torsplan</a:t>
            </a:r>
            <a:r>
              <a:rPr lang="sv-SE"/>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a:t>Click to add title</a:t>
            </a:r>
            <a:endParaRPr lang="sv-SE"/>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4356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Divider</a:t>
            </a:r>
            <a:r>
              <a:rPr lang="sv-SE" sz="1200" baseline="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Projekt </a:t>
            </a:r>
            <a:r>
              <a:rPr lang="sv-SE" err="1"/>
              <a:t>Torsplan</a:t>
            </a:r>
            <a:r>
              <a:rPr lang="sv-SE"/>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a:t>Click to add title</a:t>
            </a:r>
            <a:endParaRPr lang="sv-SE"/>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253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25060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a:t>Click to add title</a:t>
            </a:r>
            <a:endParaRPr lang="sv-SE"/>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Divider</a:t>
            </a:r>
            <a:r>
              <a:rPr lang="sv-SE" sz="1200" baseline="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a:p>
            <a:pPr algn="r"/>
            <a:r>
              <a:rPr lang="sv-SE" sz="1100" err="1">
                <a:solidFill>
                  <a:srgbClr val="000000"/>
                </a:solidFill>
                <a:latin typeface="Arial" pitchFamily="34" charset="0"/>
                <a:cs typeface="Arial" pitchFamily="34" charset="0"/>
              </a:rPr>
              <a:t>Light</a:t>
            </a:r>
            <a:r>
              <a:rPr lang="sv-SE" sz="1100">
                <a:solidFill>
                  <a:srgbClr val="000000"/>
                </a:solidFill>
                <a:latin typeface="Arial" pitchFamily="34" charset="0"/>
                <a:cs typeface="Arial" pitchFamily="34" charset="0"/>
              </a:rPr>
              <a:t> </a:t>
            </a:r>
            <a:r>
              <a:rPr lang="sv-SE" sz="1100" err="1">
                <a:solidFill>
                  <a:srgbClr val="000000"/>
                </a:solidFill>
                <a:latin typeface="Arial" pitchFamily="34" charset="0"/>
                <a:cs typeface="Arial" pitchFamily="34" charset="0"/>
              </a:rPr>
              <a:t>Blue</a:t>
            </a:r>
            <a:endParaRPr lang="sv-SE" sz="1100">
              <a:solidFill>
                <a:srgbClr val="000000"/>
              </a:solidFill>
              <a:latin typeface="Arial" pitchFamily="34" charset="0"/>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Projekt </a:t>
            </a:r>
            <a:r>
              <a:rPr lang="sv-SE" err="1"/>
              <a:t>Torsplan</a:t>
            </a:r>
            <a:r>
              <a:rPr lang="sv-SE"/>
              <a:t> 2 Stockholm</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2493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err="1">
                <a:solidFill>
                  <a:srgbClr val="000000"/>
                </a:solidFill>
                <a:latin typeface="Arial" pitchFamily="34" charset="0"/>
                <a:cs typeface="Arial" pitchFamily="34" charset="0"/>
              </a:rPr>
              <a:t>Divider</a:t>
            </a:r>
            <a:r>
              <a:rPr lang="sv-SE" sz="1200" baseline="0">
                <a:solidFill>
                  <a:srgbClr val="000000"/>
                </a:solidFill>
                <a:latin typeface="Arial" pitchFamily="34" charset="0"/>
                <a:cs typeface="Arial" pitchFamily="34" charset="0"/>
              </a:rPr>
              <a:t> </a:t>
            </a:r>
            <a:r>
              <a:rPr lang="sv-SE" sz="1200" err="1">
                <a:solidFill>
                  <a:srgbClr val="000000"/>
                </a:solidFill>
                <a:latin typeface="Arial" pitchFamily="34" charset="0"/>
                <a:cs typeface="Arial" pitchFamily="34" charset="0"/>
              </a:rPr>
              <a:t>slide</a:t>
            </a:r>
            <a:endParaRPr lang="sv-SE" sz="1200">
              <a:solidFill>
                <a:srgbClr val="000000"/>
              </a:solidFill>
              <a:latin typeface="Arial" pitchFamily="34" charset="0"/>
              <a:cs typeface="Arial" pitchFamily="34" charset="0"/>
            </a:endParaRPr>
          </a:p>
          <a:p>
            <a:pPr algn="r"/>
            <a:r>
              <a:rPr lang="sv-SE" sz="1100">
                <a:solidFill>
                  <a:srgbClr val="000000"/>
                </a:solidFill>
                <a:latin typeface="Arial" pitchFamily="34" charset="0"/>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Projekt </a:t>
            </a:r>
            <a:r>
              <a:rPr lang="sv-SE" err="1"/>
              <a:t>Torsplan</a:t>
            </a:r>
            <a:r>
              <a:rPr lang="sv-SE"/>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a:t>Click to add title</a:t>
            </a:r>
            <a:endParaRPr lang="sv-SE"/>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4992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a:solidFill>
                  <a:srgbClr val="000000"/>
                </a:solidFill>
                <a:latin typeface="Arial" pitchFamily="34" charset="0"/>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sv-SE"/>
              <a:t>zDatum</a:t>
            </a:r>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pic>
        <p:nvPicPr>
          <p:cNvPr id="8" name="Bildobjekt 7">
            <a:extLst>
              <a:ext uri="{FF2B5EF4-FFF2-40B4-BE49-F238E27FC236}">
                <a16:creationId xmlns:a16="http://schemas.microsoft.com/office/drawing/2014/main" id="{95C5CA88-77AB-422F-A51E-155CE3D8D73B}"/>
              </a:ext>
            </a:extLst>
          </p:cNvPr>
          <p:cNvPicPr>
            <a:picLocks noChangeAspect="1"/>
          </p:cNvPicPr>
          <p:nvPr userDrawn="1"/>
        </p:nvPicPr>
        <p:blipFill>
          <a:blip r:embed="rId3"/>
          <a:stretch>
            <a:fillRect/>
          </a:stretch>
        </p:blipFill>
        <p:spPr>
          <a:xfrm>
            <a:off x="2434272" y="2186832"/>
            <a:ext cx="7323455" cy="2484335"/>
          </a:xfrm>
          <a:prstGeom prst="rect">
            <a:avLst/>
          </a:prstGeom>
        </p:spPr>
      </p:pic>
    </p:spTree>
    <p:extLst>
      <p:ext uri="{BB962C8B-B14F-4D97-AF65-F5344CB8AC3E}">
        <p14:creationId xmlns:p14="http://schemas.microsoft.com/office/powerpoint/2010/main" val="318473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Bildobjekt 5">
            <a:extLst>
              <a:ext uri="{FF2B5EF4-FFF2-40B4-BE49-F238E27FC236}">
                <a16:creationId xmlns:a16="http://schemas.microsoft.com/office/drawing/2014/main" id="{CE1989CD-4D68-442B-9F5A-A75E0492B796}"/>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559454893"/>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sv-SE" err="1"/>
              <a:t>zDatum</a:t>
            </a:r>
            <a:endParaRPr lang="sv-SE"/>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t>Projekt </a:t>
            </a:r>
            <a:r>
              <a:rPr lang="sv-SE" err="1"/>
              <a:t>Torsplan</a:t>
            </a:r>
            <a:r>
              <a:rPr lang="sv-SE"/>
              <a:t> 2 Stockholm</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smtClean="0"/>
              <a:pPr>
                <a:defRPr/>
              </a:pPr>
              <a:t>‹#›</a:t>
            </a:fld>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49535"/>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1D910CB-659F-4827-9A71-9163F780B822}"/>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 name="Rubrik 4">
            <a:extLst>
              <a:ext uri="{FF2B5EF4-FFF2-40B4-BE49-F238E27FC236}">
                <a16:creationId xmlns:a16="http://schemas.microsoft.com/office/drawing/2014/main" id="{26C6C058-CD6D-4041-B23D-BDF093D1DB88}"/>
              </a:ext>
            </a:extLst>
          </p:cNvPr>
          <p:cNvSpPr txBox="1">
            <a:spLocks noGrp="1" noRot="1" noMove="1" noResize="1" noEditPoints="1" noAdjustHandles="1" noChangeArrowheads="1" noChangeShapeType="1"/>
          </p:cNvSpPr>
          <p:nvPr/>
        </p:nvSpPr>
        <p:spPr bwMode="auto">
          <a:xfrm>
            <a:off x="377474" y="695325"/>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BEAst Helplansritning</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lang="sv-SE" sz="1800" b="0" dirty="0">
                <a:solidFill>
                  <a:srgbClr val="2C5E86"/>
                </a:solidFill>
                <a:latin typeface="Arial"/>
              </a:rPr>
              <a:t>Beslutsunderlag</a:t>
            </a:r>
            <a:r>
              <a:rPr kumimoji="0" lang="sv-SE" sz="1800" b="0" i="0" u="none" strike="noStrike" kern="1200" cap="none" spc="0" normalizeH="0" baseline="0" noProof="0">
                <a:ln>
                  <a:noFill/>
                </a:ln>
                <a:solidFill>
                  <a:srgbClr val="2C5E86"/>
                </a:solidFill>
                <a:effectLst/>
                <a:uLnTx/>
                <a:uFillTx/>
                <a:latin typeface="Arial"/>
                <a:ea typeface="+mj-ea"/>
                <a:cs typeface="+mj-cs"/>
              </a:rPr>
              <a:t> – för tillämpning av digital helplansritning skala 1:50 </a:t>
            </a:r>
            <a:br>
              <a:rPr kumimoji="0" lang="sv-SE" sz="1800" b="0" i="0" u="none" strike="noStrike" kern="1200" cap="none" spc="0" normalizeH="0" baseline="0" noProof="0">
                <a:ln>
                  <a:noFill/>
                </a:ln>
                <a:solidFill>
                  <a:srgbClr val="3673A5"/>
                </a:solidFill>
                <a:effectLst/>
                <a:uLnTx/>
                <a:uFillTx/>
                <a:latin typeface="Arial"/>
                <a:ea typeface="+mj-ea"/>
                <a:cs typeface="+mj-cs"/>
              </a:rPr>
            </a:br>
            <a:br>
              <a:rPr kumimoji="0" lang="sv-SE" sz="1800" b="0" i="0" u="none" strike="noStrike" kern="1200" cap="none" spc="0" normalizeH="0" baseline="0" noProof="0">
                <a:ln>
                  <a:noFill/>
                </a:ln>
                <a:solidFill>
                  <a:srgbClr val="FFFFFF"/>
                </a:solidFill>
                <a:effectLst/>
                <a:uLnTx/>
                <a:uFillTx/>
                <a:latin typeface="Arial"/>
                <a:ea typeface="+mj-ea"/>
                <a:cs typeface="+mj-cs"/>
              </a:rPr>
            </a:br>
            <a:endParaRPr kumimoji="0" lang="sv-SE" sz="3600" b="1" i="0" u="none" strike="noStrike" kern="1200" cap="none" spc="0" normalizeH="0" baseline="0" noProof="0">
              <a:ln>
                <a:noFill/>
              </a:ln>
              <a:solidFill>
                <a:srgbClr val="FFFFFF"/>
              </a:solidFill>
              <a:effectLst/>
              <a:uLnTx/>
              <a:uFillTx/>
              <a:latin typeface="Arial"/>
              <a:ea typeface="+mj-ea"/>
              <a:cs typeface="+mj-cs"/>
            </a:endParaRPr>
          </a:p>
        </p:txBody>
      </p:sp>
      <p:sp>
        <p:nvSpPr>
          <p:cNvPr id="3" name="Platshållare för sidfot 1">
            <a:extLst>
              <a:ext uri="{FF2B5EF4-FFF2-40B4-BE49-F238E27FC236}">
                <a16:creationId xmlns:a16="http://schemas.microsoft.com/office/drawing/2014/main" id="{7223E665-3690-E98D-6D0F-AD3537277CD5}"/>
              </a:ext>
            </a:extLst>
          </p:cNvPr>
          <p:cNvSpPr>
            <a:spLocks noGrp="1" noRot="1" noMove="1" noResize="1" noEditPoints="1" noAdjustHandles="1" noChangeArrowheads="1" noChangeShapeType="1"/>
          </p:cNvSpPr>
          <p:nvPr>
            <p:ph type="ftr" sz="quarter" idx="11"/>
          </p:nvPr>
        </p:nvSpPr>
        <p:spPr>
          <a:xfrm>
            <a:off x="377475" y="6395686"/>
            <a:ext cx="1871203" cy="327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rPr>
              <a:t>Version </a:t>
            </a:r>
            <a:r>
              <a:rPr lang="sv-SE" sz="1000" dirty="0">
                <a:solidFill>
                  <a:srgbClr val="000000"/>
                </a:solidFill>
              </a:rPr>
              <a:t>1.0</a:t>
            </a:r>
            <a:r>
              <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sv-SE" sz="1000" b="0" i="0" u="none" strike="noStrike" kern="1200" cap="none" spc="0" normalizeH="0" baseline="0" noProof="0">
                <a:ln>
                  <a:noFill/>
                </a:ln>
                <a:solidFill>
                  <a:srgbClr val="000000"/>
                </a:solidFill>
                <a:effectLst/>
                <a:uLnTx/>
                <a:uFillTx/>
                <a:latin typeface="Arial" pitchFamily="34" charset="0"/>
                <a:ea typeface="+mn-ea"/>
                <a:cs typeface="+mn-cs"/>
              </a:rPr>
              <a:t>– 2023-06-30</a:t>
            </a:r>
            <a:endPar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478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a:ln>
                  <a:noFill/>
                </a:ln>
                <a:solidFill>
                  <a:srgbClr val="000000"/>
                </a:solidFill>
                <a:effectLst/>
                <a:uLnTx/>
                <a:uFillTx/>
                <a:latin typeface="Arial"/>
                <a:ea typeface="+mn-ea"/>
                <a:cs typeface="+mn-cs"/>
              </a:rPr>
              <a:t>Om BEAst Helplansritning skala 1:50</a:t>
            </a:r>
            <a:br>
              <a:rPr kumimoji="0" lang="sv-SE" sz="3600" b="0" i="0" u="none" strike="noStrike" kern="1200" cap="none" spc="40" normalizeH="0" baseline="0" noProof="0">
                <a:ln>
                  <a:noFill/>
                </a:ln>
                <a:solidFill>
                  <a:srgbClr val="000000"/>
                </a:solidFill>
                <a:effectLst/>
                <a:uLnTx/>
                <a:uFillTx/>
                <a:latin typeface="Arial"/>
                <a:ea typeface="+mn-ea"/>
                <a:cs typeface="+mn-cs"/>
              </a:rPr>
            </a:br>
            <a:endParaRPr kumimoji="0" lang="sv-SE" sz="2000" b="0" i="0" u="none" strike="noStrike" kern="1200" cap="none" spc="40" normalizeH="0" baseline="0" noProof="0">
              <a:ln>
                <a:noFill/>
              </a:ln>
              <a:solidFill>
                <a:srgbClr val="000000"/>
              </a:solidFill>
              <a:effectLst/>
              <a:uLnTx/>
              <a:uFillTx/>
              <a:latin typeface="Arial"/>
              <a:ea typeface="+mn-ea"/>
              <a:cs typeface="+mn-cs"/>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60381"/>
            <a:ext cx="11557200"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rPr>
              <a:t>BEAst Helplansritning skala 1:50 är en anvisning för att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standardisera användningen av helplansritning i projektering, produktion, förvaltning och drift för att minska hanteringen med delplansritningar. Kraven bygger på gällande standarder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är förankrade med flera olika intressenter och systemleverantörer i branschen.</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Digital hantering av helplansritning för effektivare hantering i projektering, produktion, förvaltning och drift </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tillämpas av projektörer på uppdrag av beställare och byggherre</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avgränsar sig främst till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plan, sektion, fasad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schema</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men kan tillämpas på annan redovisning</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Detaljeringsnivå är skala 1:50 för att möta behovet hos flera målgrupper och användningsområden</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Anvisning, tabeller och ritningsramsmallar med illustrationer finns fritt tillgängligt på BEAst webbsida</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br>
              <a:rPr kumimoji="0" lang="sv-SE" sz="16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itchFamily="34" charset="0"/>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BEAst Helplansritning har tagits fram branschgemensamt med stöd av SBUF, Svenska Byggbranschens Utvecklingsfond.</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Innovation som ger direkt nytta – alla parter kan enklare utveckla och effektivisera sina processer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med nuvarande systemstöd.</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13391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Fördelar med helplansritning</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60381"/>
            <a:ext cx="11490525"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Minskad hanteringen och administration för alla berörda parter </a:t>
            </a:r>
          </a:p>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80% av alla projekt får plats på en helplansritning redan vid format 2A0 med förlängning</a:t>
            </a:r>
          </a:p>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80% minskning i antal planritningar i projektering, produktion och förvaltning</a:t>
            </a:r>
          </a:p>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Högre kvalitet och bättre överblick på handlingen</a:t>
            </a:r>
          </a:p>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Underlättar och ger bättre förutsättningar i anbudsarbetet  </a:t>
            </a:r>
          </a:p>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Förenklar granskning och säkerställer produkten betydligt </a:t>
            </a:r>
            <a:r>
              <a:rPr lang="sv-SE" sz="1600" dirty="0">
                <a:solidFill>
                  <a:prstClr val="black"/>
                </a:solidFill>
                <a:latin typeface="Arial" panose="020B0604020202020204" pitchFamily="34" charset="0"/>
              </a:rPr>
              <a:t>effektivare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under projekteringen </a:t>
            </a:r>
          </a:p>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Ger färre fel i helplansritning jämfört med delplansritningar</a:t>
            </a:r>
          </a:p>
          <a:p>
            <a:pPr marL="180975" marR="0" lvl="0" indent="-180975"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Betydligt lägre hanteringskostnad och utskriftsbudget</a:t>
            </a:r>
          </a:p>
          <a:p>
            <a:pPr marL="0" marR="0" lvl="0" indent="0" algn="l" defTabSz="914400" rtl="0" eaLnBrk="1" fontAlgn="base" latinLnBrk="0" hangingPunct="1">
              <a:lnSpc>
                <a:spcPct val="100000"/>
              </a:lnSpc>
              <a:spcBef>
                <a:spcPts val="900"/>
              </a:spcBef>
              <a:spcAft>
                <a:spcPct val="0"/>
              </a:spcAft>
              <a:buClr>
                <a:prstClr val="black"/>
              </a:buClr>
              <a:buSzTx/>
              <a:buFont typeface="Arial" panose="020B0604020202020204" pitchFamily="34" charset="0"/>
              <a:buNone/>
              <a:tabLst/>
              <a:defRPr/>
            </a:pP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Helplansritning möjliggör effektivare arbetsflöden och begränsas inte av de vanligaste pappersformaten för utskrifter till skrivaren. Modern projektering sker i modeller som helplan men publiceras </a:t>
            </a:r>
            <a:r>
              <a:rPr lang="sv-SE" sz="1600" dirty="0">
                <a:solidFill>
                  <a:prstClr val="black"/>
                </a:solidFill>
                <a:latin typeface="Arial" panose="020B0604020202020204" pitchFamily="34" charset="0"/>
              </a:rPr>
              <a:t>idag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som delplan i PDF-format, som mottagarna sedan behöver få ihop till en helhet. Helplansritning tar bort begränsningen till utskriftsstorleken och skapar effektiv digital hantering för flera målgrupper och användningsområden som enklare kan utveckla sina arbetsmetoder.</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71923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9CEB416-8A6B-3578-9F5A-44F1B06E134C}"/>
              </a:ext>
            </a:extLst>
          </p:cNvPr>
          <p:cNvSpPr txBox="1">
            <a:spLocks noGrp="1" noRot="1" noMove="1" noResize="1" noEditPoints="1" noAdjustHandles="1" noChangeArrowheads="1" noChangeShapeType="1"/>
          </p:cNvSpPr>
          <p:nvPr/>
        </p:nvSpPr>
        <p:spPr>
          <a:xfrm>
            <a:off x="482400" y="518400"/>
            <a:ext cx="11480926"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a:ln>
                  <a:noFill/>
                </a:ln>
                <a:solidFill>
                  <a:srgbClr val="000000"/>
                </a:solidFill>
                <a:effectLst/>
                <a:uLnTx/>
                <a:uFillTx/>
                <a:latin typeface="Arial"/>
                <a:ea typeface="+mn-ea"/>
                <a:cs typeface="+mn-cs"/>
              </a:rPr>
              <a:t>Förflyttning från delplans- till digitala helplansritningar</a:t>
            </a:r>
            <a:br>
              <a:rPr kumimoji="0" lang="sv-SE" sz="3600" b="0" i="0" u="none" strike="noStrike" kern="1200" cap="none" spc="40" normalizeH="0" baseline="0" noProof="0">
                <a:ln>
                  <a:noFill/>
                </a:ln>
                <a:solidFill>
                  <a:srgbClr val="000000"/>
                </a:solidFill>
                <a:effectLst/>
                <a:uLnTx/>
                <a:uFillTx/>
                <a:latin typeface="Arial"/>
                <a:ea typeface="+mn-ea"/>
                <a:cs typeface="+mn-cs"/>
              </a:rPr>
            </a:br>
            <a:endParaRPr kumimoji="0" lang="sv-SE" sz="2000" b="0" i="0" u="none" strike="noStrike" kern="1200" cap="none" spc="40" normalizeH="0" baseline="0" noProof="0">
              <a:ln>
                <a:noFill/>
              </a:ln>
              <a:solidFill>
                <a:srgbClr val="000000"/>
              </a:solidFill>
              <a:effectLst/>
              <a:uLnTx/>
              <a:uFillTx/>
              <a:latin typeface="Arial"/>
              <a:ea typeface="+mn-ea"/>
              <a:cs typeface="+mn-cs"/>
            </a:endParaRPr>
          </a:p>
        </p:txBody>
      </p:sp>
      <p:pic>
        <p:nvPicPr>
          <p:cNvPr id="16" name="Picture 2">
            <a:extLst>
              <a:ext uri="{FF2B5EF4-FFF2-40B4-BE49-F238E27FC236}">
                <a16:creationId xmlns:a16="http://schemas.microsoft.com/office/drawing/2014/main" id="{6B72F6AB-0566-D5A7-EDF8-931934C58E13}"/>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bwMode="auto">
          <a:xfrm>
            <a:off x="2976919" y="1761782"/>
            <a:ext cx="2933793" cy="2078318"/>
          </a:xfrm>
          <a:prstGeom prst="rect">
            <a:avLst/>
          </a:prstGeom>
          <a:ln>
            <a:solidFill>
              <a:sysClr val="window" lastClr="FFFFFF">
                <a:lumMod val="75000"/>
              </a:sysClr>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27490E27-802F-65FE-9B2D-EEC560D2395B}"/>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bwMode="auto">
          <a:xfrm>
            <a:off x="6003226" y="1769641"/>
            <a:ext cx="2933793" cy="2078318"/>
          </a:xfrm>
          <a:prstGeom prst="rect">
            <a:avLst/>
          </a:prstGeom>
          <a:ln>
            <a:solidFill>
              <a:sysClr val="window" lastClr="FFFFFF">
                <a:lumMod val="75000"/>
              </a:sysClr>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Bildobjekt 17">
            <a:extLst>
              <a:ext uri="{FF2B5EF4-FFF2-40B4-BE49-F238E27FC236}">
                <a16:creationId xmlns:a16="http://schemas.microsoft.com/office/drawing/2014/main" id="{F7C72DE1-EF4D-6B85-F51D-1D6012DE7D4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9029533" y="1761782"/>
            <a:ext cx="2933793" cy="2078318"/>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sp>
        <p:nvSpPr>
          <p:cNvPr id="26" name="textruta 25">
            <a:extLst>
              <a:ext uri="{FF2B5EF4-FFF2-40B4-BE49-F238E27FC236}">
                <a16:creationId xmlns:a16="http://schemas.microsoft.com/office/drawing/2014/main" id="{35A73B26-EF58-6A78-7F81-F7301F9D212B}"/>
              </a:ext>
            </a:extLst>
          </p:cNvPr>
          <p:cNvSpPr txBox="1">
            <a:spLocks noGrp="1" noRot="1" noMove="1" noResize="1" noEditPoints="1" noAdjustHandles="1" noChangeArrowheads="1" noChangeShapeType="1"/>
          </p:cNvSpPr>
          <p:nvPr/>
        </p:nvSpPr>
        <p:spPr>
          <a:xfrm>
            <a:off x="480335" y="1761782"/>
            <a:ext cx="2372415" cy="21749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Delplan skala 1:50</a:t>
            </a:r>
            <a:br>
              <a:rPr kumimoji="0" lang="sv-SE"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Idag anpassas format oftast utifrån standard för utskrift till skrivaren med överlappning mellan delplansritningarna.</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sv-SE" sz="12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Omfattande hantering av antalet delplansritningar och svårt att se helheten på rätt detaljnivå.</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sv-SE" sz="12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Idag kostnadsdrivande hantering och administration i alla led.</a:t>
            </a:r>
          </a:p>
        </p:txBody>
      </p:sp>
      <p:sp>
        <p:nvSpPr>
          <p:cNvPr id="28" name="textruta 27">
            <a:extLst>
              <a:ext uri="{FF2B5EF4-FFF2-40B4-BE49-F238E27FC236}">
                <a16:creationId xmlns:a16="http://schemas.microsoft.com/office/drawing/2014/main" id="{3CE41761-C7BB-0264-8125-B17247824CCB}"/>
              </a:ext>
            </a:extLst>
          </p:cNvPr>
          <p:cNvSpPr txBox="1">
            <a:spLocks noGrp="1" noRot="1" noMove="1" noResize="1" noEditPoints="1" noAdjustHandles="1" noChangeArrowheads="1" noChangeShapeType="1"/>
          </p:cNvSpPr>
          <p:nvPr/>
        </p:nvSpPr>
        <p:spPr>
          <a:xfrm>
            <a:off x="480335" y="4007391"/>
            <a:ext cx="2372415" cy="21749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Helplan skala 1:50</a:t>
            </a:r>
            <a:br>
              <a:rPr kumimoji="0" lang="sv-SE"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Anpassar formatet till helplan utifrån projektets förutsättningar.</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sv-SE" sz="12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Enklare att se och hantera helheten med färre handlingar.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sv-SE" sz="12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Möjliggör effektivare arbets-metoder och processer med dagens systemstöd för flera målgrupper och användnings-områden i olika skeden.</a:t>
            </a:r>
          </a:p>
        </p:txBody>
      </p:sp>
      <p:pic>
        <p:nvPicPr>
          <p:cNvPr id="32" name="Bildobjekt 31">
            <a:extLst>
              <a:ext uri="{FF2B5EF4-FFF2-40B4-BE49-F238E27FC236}">
                <a16:creationId xmlns:a16="http://schemas.microsoft.com/office/drawing/2014/main" id="{0DBF2AAB-27FB-3C64-553A-74A5BE8774F8}"/>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a:ext>
            </a:extLst>
          </a:blip>
          <a:srcRect l="691" r="691"/>
          <a:stretch/>
        </p:blipFill>
        <p:spPr>
          <a:xfrm>
            <a:off x="2973581" y="4007391"/>
            <a:ext cx="5955225" cy="216164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23" name="Bild 22" descr="Sax">
            <a:extLst>
              <a:ext uri="{FF2B5EF4-FFF2-40B4-BE49-F238E27FC236}">
                <a16:creationId xmlns:a16="http://schemas.microsoft.com/office/drawing/2014/main" id="{BC1DFB81-6EA6-A840-5FC6-BBC5E79131F1}"/>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rot="19420419">
            <a:off x="4947917" y="1321575"/>
            <a:ext cx="764145" cy="764145"/>
          </a:xfrm>
          <a:prstGeom prst="rect">
            <a:avLst/>
          </a:prstGeom>
        </p:spPr>
      </p:pic>
      <p:cxnSp>
        <p:nvCxnSpPr>
          <p:cNvPr id="24" name="Rak koppling 23">
            <a:extLst>
              <a:ext uri="{FF2B5EF4-FFF2-40B4-BE49-F238E27FC236}">
                <a16:creationId xmlns:a16="http://schemas.microsoft.com/office/drawing/2014/main" id="{5CC275F1-A326-54FC-864A-7AE199A56D0C}"/>
              </a:ext>
            </a:extLst>
          </p:cNvPr>
          <p:cNvCxnSpPr>
            <a:cxnSpLocks noGrp="1" noRot="1" noMove="1" noResize="1" noEditPoints="1" noAdjustHandles="1" noChangeArrowheads="1" noChangeShapeType="1"/>
          </p:cNvCxnSpPr>
          <p:nvPr/>
        </p:nvCxnSpPr>
        <p:spPr>
          <a:xfrm flipH="1">
            <a:off x="5294549" y="1867228"/>
            <a:ext cx="1208" cy="1979723"/>
          </a:xfrm>
          <a:prstGeom prst="line">
            <a:avLst/>
          </a:prstGeom>
          <a:noFill/>
          <a:ln w="28575" cap="flat" cmpd="sng" algn="ctr">
            <a:solidFill>
              <a:srgbClr val="0063FF"/>
            </a:solidFill>
            <a:prstDash val="sysDash"/>
            <a:miter lim="800000"/>
          </a:ln>
          <a:effectLst/>
        </p:spPr>
      </p:cxnSp>
      <p:cxnSp>
        <p:nvCxnSpPr>
          <p:cNvPr id="7" name="Rak koppling 6">
            <a:extLst>
              <a:ext uri="{FF2B5EF4-FFF2-40B4-BE49-F238E27FC236}">
                <a16:creationId xmlns:a16="http://schemas.microsoft.com/office/drawing/2014/main" id="{56039A51-1799-200D-3BC0-5C5E16F397AB}"/>
              </a:ext>
            </a:extLst>
          </p:cNvPr>
          <p:cNvCxnSpPr>
            <a:cxnSpLocks noGrp="1" noRot="1" noMove="1" noResize="1" noEditPoints="1" noAdjustHandles="1" noChangeArrowheads="1" noChangeShapeType="1"/>
          </p:cNvCxnSpPr>
          <p:nvPr/>
        </p:nvCxnSpPr>
        <p:spPr>
          <a:xfrm>
            <a:off x="6976055" y="1873778"/>
            <a:ext cx="4875" cy="1974583"/>
          </a:xfrm>
          <a:prstGeom prst="line">
            <a:avLst/>
          </a:prstGeom>
          <a:noFill/>
          <a:ln w="28575" cap="flat" cmpd="sng" algn="ctr">
            <a:solidFill>
              <a:srgbClr val="0063FF"/>
            </a:solidFill>
            <a:prstDash val="sysDash"/>
            <a:miter lim="800000"/>
          </a:ln>
          <a:effectLst/>
        </p:spPr>
      </p:cxnSp>
      <p:cxnSp>
        <p:nvCxnSpPr>
          <p:cNvPr id="9" name="Rak koppling 8">
            <a:extLst>
              <a:ext uri="{FF2B5EF4-FFF2-40B4-BE49-F238E27FC236}">
                <a16:creationId xmlns:a16="http://schemas.microsoft.com/office/drawing/2014/main" id="{B4082BE4-14C4-93E2-99C1-958AAC55D3AE}"/>
              </a:ext>
            </a:extLst>
          </p:cNvPr>
          <p:cNvCxnSpPr>
            <a:cxnSpLocks noGrp="1" noRot="1" noMove="1" noResize="1" noEditPoints="1" noAdjustHandles="1" noChangeArrowheads="1" noChangeShapeType="1"/>
          </p:cNvCxnSpPr>
          <p:nvPr/>
        </p:nvCxnSpPr>
        <p:spPr>
          <a:xfrm>
            <a:off x="7920692" y="1894536"/>
            <a:ext cx="0" cy="1952415"/>
          </a:xfrm>
          <a:prstGeom prst="line">
            <a:avLst/>
          </a:prstGeom>
          <a:noFill/>
          <a:ln w="28575" cap="flat" cmpd="sng" algn="ctr">
            <a:solidFill>
              <a:srgbClr val="0063FF"/>
            </a:solidFill>
            <a:prstDash val="sysDash"/>
            <a:miter lim="800000"/>
          </a:ln>
          <a:effectLst/>
        </p:spPr>
      </p:cxnSp>
      <p:cxnSp>
        <p:nvCxnSpPr>
          <p:cNvPr id="11" name="Rak koppling 10">
            <a:extLst>
              <a:ext uri="{FF2B5EF4-FFF2-40B4-BE49-F238E27FC236}">
                <a16:creationId xmlns:a16="http://schemas.microsoft.com/office/drawing/2014/main" id="{D2AE4E86-80D7-C9D4-75DB-6222C9EA55AD}"/>
              </a:ext>
            </a:extLst>
          </p:cNvPr>
          <p:cNvCxnSpPr>
            <a:cxnSpLocks noGrp="1" noRot="1" noMove="1" noResize="1" noEditPoints="1" noAdjustHandles="1" noChangeArrowheads="1" noChangeShapeType="1"/>
          </p:cNvCxnSpPr>
          <p:nvPr/>
        </p:nvCxnSpPr>
        <p:spPr>
          <a:xfrm>
            <a:off x="9486659" y="1867803"/>
            <a:ext cx="0" cy="1971289"/>
          </a:xfrm>
          <a:prstGeom prst="line">
            <a:avLst/>
          </a:prstGeom>
          <a:noFill/>
          <a:ln w="28575" cap="flat" cmpd="sng" algn="ctr">
            <a:solidFill>
              <a:srgbClr val="0063FF"/>
            </a:solidFill>
            <a:prstDash val="sysDash"/>
            <a:miter lim="800000"/>
          </a:ln>
          <a:effectLst/>
        </p:spPr>
      </p:cxnSp>
      <p:pic>
        <p:nvPicPr>
          <p:cNvPr id="3" name="Bild 2" descr="Sax">
            <a:extLst>
              <a:ext uri="{FF2B5EF4-FFF2-40B4-BE49-F238E27FC236}">
                <a16:creationId xmlns:a16="http://schemas.microsoft.com/office/drawing/2014/main" id="{E758211A-0425-11B3-1A76-5193DC41E818}"/>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rot="19420419">
            <a:off x="6634476" y="1321574"/>
            <a:ext cx="764145" cy="764145"/>
          </a:xfrm>
          <a:prstGeom prst="rect">
            <a:avLst/>
          </a:prstGeom>
        </p:spPr>
      </p:pic>
      <p:pic>
        <p:nvPicPr>
          <p:cNvPr id="4" name="Bild 3" descr="Sax">
            <a:extLst>
              <a:ext uri="{FF2B5EF4-FFF2-40B4-BE49-F238E27FC236}">
                <a16:creationId xmlns:a16="http://schemas.microsoft.com/office/drawing/2014/main" id="{62FBE21E-AFD0-8BE1-04F9-481B98842D62}"/>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rot="19420419">
            <a:off x="7579355" y="1318901"/>
            <a:ext cx="764145" cy="764145"/>
          </a:xfrm>
          <a:prstGeom prst="rect">
            <a:avLst/>
          </a:prstGeom>
        </p:spPr>
      </p:pic>
      <p:pic>
        <p:nvPicPr>
          <p:cNvPr id="5" name="Bild 4" descr="Sax">
            <a:extLst>
              <a:ext uri="{FF2B5EF4-FFF2-40B4-BE49-F238E27FC236}">
                <a16:creationId xmlns:a16="http://schemas.microsoft.com/office/drawing/2014/main" id="{AF149BCB-CA74-5457-EE36-FCF7E718F43F}"/>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rot="19420419">
            <a:off x="9144181" y="1318900"/>
            <a:ext cx="764145" cy="764145"/>
          </a:xfrm>
          <a:prstGeom prst="rect">
            <a:avLst/>
          </a:prstGeom>
        </p:spPr>
      </p:pic>
    </p:spTree>
    <p:extLst>
      <p:ext uri="{BB962C8B-B14F-4D97-AF65-F5344CB8AC3E}">
        <p14:creationId xmlns:p14="http://schemas.microsoft.com/office/powerpoint/2010/main" val="195808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a:ln>
                  <a:noFill/>
                </a:ln>
                <a:solidFill>
                  <a:srgbClr val="000000"/>
                </a:solidFill>
                <a:effectLst/>
                <a:uLnTx/>
                <a:uFillTx/>
                <a:latin typeface="Arial"/>
                <a:ea typeface="+mn-ea"/>
                <a:cs typeface="+mn-cs"/>
              </a:rPr>
              <a:t>BEAst Helplansritning – tre delar </a:t>
            </a:r>
            <a:br>
              <a:rPr kumimoji="0" lang="sv-SE" sz="3600" b="0" i="0" u="none" strike="noStrike" kern="1200" cap="none" spc="40" normalizeH="0" baseline="0" noProof="0">
                <a:ln>
                  <a:noFill/>
                </a:ln>
                <a:solidFill>
                  <a:srgbClr val="000000"/>
                </a:solidFill>
                <a:effectLst/>
                <a:uLnTx/>
                <a:uFillTx/>
                <a:latin typeface="Arial"/>
                <a:ea typeface="+mn-ea"/>
                <a:cs typeface="+mn-cs"/>
              </a:rPr>
            </a:br>
            <a:endParaRPr kumimoji="0" lang="sv-SE" sz="2000" b="0" i="0" u="none" strike="noStrike" kern="1200" cap="none" spc="40" normalizeH="0" baseline="0" noProof="0">
              <a:ln>
                <a:noFill/>
              </a:ln>
              <a:solidFill>
                <a:srgbClr val="000000"/>
              </a:solidFill>
              <a:effectLst/>
              <a:uLnTx/>
              <a:uFillTx/>
              <a:latin typeface="Arial"/>
              <a:ea typeface="+mn-ea"/>
              <a:cs typeface="+mn-cs"/>
            </a:endParaRPr>
          </a:p>
        </p:txBody>
      </p:sp>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82400" y="4040378"/>
            <a:ext cx="3686398" cy="127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ts val="2200"/>
              </a:lnSpc>
              <a:buClr>
                <a:srgbClr val="44546A"/>
              </a:buClr>
              <a:buFont typeface="Arial" panose="020B0604020202020204" pitchFamily="34" charset="0"/>
              <a:buNone/>
            </a:pPr>
            <a:r>
              <a:rPr lang="sv-SE" b="1" dirty="0">
                <a:solidFill>
                  <a:prstClr val="black"/>
                </a:solidFill>
                <a:latin typeface="Arial" panose="020B0604020202020204" pitchFamily="34" charset="0"/>
              </a:rPr>
              <a:t>Beslutsunderlag</a:t>
            </a:r>
            <a:r>
              <a:rPr lang="sv-SE" sz="1800" dirty="0">
                <a:solidFill>
                  <a:prstClr val="black"/>
                </a:solidFill>
                <a:latin typeface="Arial" panose="020B0604020202020204" pitchFamily="34" charset="0"/>
              </a:rPr>
              <a:t> </a:t>
            </a:r>
          </a:p>
          <a:p>
            <a:pPr marL="0" indent="0">
              <a:lnSpc>
                <a:spcPts val="2200"/>
              </a:lnSpc>
              <a:buClr>
                <a:srgbClr val="44546A"/>
              </a:buClr>
              <a:buFont typeface="Arial" panose="020B0604020202020204" pitchFamily="34" charset="0"/>
              <a:buNone/>
            </a:pPr>
            <a:r>
              <a:rPr lang="sv-SE" sz="1600" dirty="0">
                <a:solidFill>
                  <a:prstClr val="black"/>
                </a:solidFill>
                <a:latin typeface="Arial" panose="020B0604020202020204" pitchFamily="34" charset="0"/>
              </a:rPr>
              <a:t>För beslutsfattare om nyttan med helplansritning och anvisningen</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293984" y="4042424"/>
            <a:ext cx="3669483" cy="118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ts val="2200"/>
              </a:lnSpc>
              <a:buClr>
                <a:srgbClr val="44546A"/>
              </a:buClr>
              <a:buFont typeface="Arial" panose="020B0604020202020204" pitchFamily="34" charset="0"/>
              <a:buNone/>
            </a:pPr>
            <a:r>
              <a:rPr lang="sv-SE" dirty="0">
                <a:solidFill>
                  <a:prstClr val="black"/>
                </a:solidFill>
                <a:latin typeface="Arial" panose="020B0604020202020204" pitchFamily="34" charset="0"/>
              </a:rPr>
              <a:t>Beställarstöd </a:t>
            </a:r>
          </a:p>
          <a:p>
            <a:pPr marL="0" indent="0">
              <a:lnSpc>
                <a:spcPts val="2200"/>
              </a:lnSpc>
              <a:buClr>
                <a:srgbClr val="44546A"/>
              </a:buClr>
              <a:buFont typeface="Arial" panose="020B0604020202020204" pitchFamily="34" charset="0"/>
              <a:buNone/>
            </a:pPr>
            <a:r>
              <a:rPr lang="sv-SE" sz="1600" dirty="0">
                <a:solidFill>
                  <a:prstClr val="black"/>
                </a:solidFill>
                <a:latin typeface="Arial" panose="020B0604020202020204" pitchFamily="34" charset="0"/>
              </a:rPr>
              <a:t>För projektledare om vilka krav </a:t>
            </a:r>
            <a:br>
              <a:rPr lang="sv-SE" sz="1600" dirty="0">
                <a:solidFill>
                  <a:prstClr val="black"/>
                </a:solidFill>
                <a:latin typeface="Arial" panose="020B0604020202020204" pitchFamily="34" charset="0"/>
              </a:rPr>
            </a:br>
            <a:r>
              <a:rPr lang="sv-SE" sz="1600" dirty="0">
                <a:solidFill>
                  <a:prstClr val="black"/>
                </a:solidFill>
                <a:latin typeface="Arial" panose="020B0604020202020204" pitchFamily="34" charset="0"/>
              </a:rPr>
              <a:t>som ska ställas inför tillämpning</a:t>
            </a:r>
          </a:p>
        </p:txBody>
      </p:sp>
      <p:sp>
        <p:nvSpPr>
          <p:cNvPr id="22" name="Platshållare för innehåll 6">
            <a:extLst>
              <a:ext uri="{FF2B5EF4-FFF2-40B4-BE49-F238E27FC236}">
                <a16:creationId xmlns:a16="http://schemas.microsoft.com/office/drawing/2014/main" id="{4DC39369-3D20-A439-E359-E32493892A3D}"/>
              </a:ext>
            </a:extLst>
          </p:cNvPr>
          <p:cNvSpPr txBox="1">
            <a:spLocks noGrp="1" noRot="1" noMove="1" noResize="1" noEditPoints="1" noAdjustHandles="1" noChangeArrowheads="1" noChangeShapeType="1"/>
          </p:cNvSpPr>
          <p:nvPr/>
        </p:nvSpPr>
        <p:spPr bwMode="auto">
          <a:xfrm>
            <a:off x="8068236" y="4042424"/>
            <a:ext cx="3731934" cy="111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ts val="2200"/>
              </a:lnSpc>
              <a:buClr>
                <a:srgbClr val="44546A"/>
              </a:buClr>
              <a:buFont typeface="Arial" panose="020B0604020202020204" pitchFamily="34" charset="0"/>
              <a:buNone/>
            </a:pPr>
            <a:r>
              <a:rPr lang="sv-SE" dirty="0">
                <a:solidFill>
                  <a:prstClr val="black"/>
                </a:solidFill>
                <a:latin typeface="Arial" panose="020B0604020202020204" pitchFamily="34" charset="0"/>
              </a:rPr>
              <a:t>Anvisning</a:t>
            </a:r>
            <a:r>
              <a:rPr lang="sv-SE" sz="1600" dirty="0">
                <a:solidFill>
                  <a:prstClr val="black"/>
                </a:solidFill>
                <a:latin typeface="Arial" panose="020B0604020202020204" pitchFamily="34" charset="0"/>
              </a:rPr>
              <a:t> </a:t>
            </a:r>
          </a:p>
          <a:p>
            <a:pPr marL="0" indent="0">
              <a:lnSpc>
                <a:spcPts val="2200"/>
              </a:lnSpc>
              <a:buClr>
                <a:srgbClr val="44546A"/>
              </a:buClr>
              <a:buFont typeface="Arial" panose="020B0604020202020204" pitchFamily="34" charset="0"/>
              <a:buNone/>
            </a:pPr>
            <a:r>
              <a:rPr lang="sv-SE" sz="1600" dirty="0">
                <a:solidFill>
                  <a:prstClr val="black"/>
                </a:solidFill>
                <a:latin typeface="Arial" panose="020B0604020202020204" pitchFamily="34" charset="0"/>
              </a:rPr>
              <a:t>För leverantörer med praktiskt stöd </a:t>
            </a:r>
            <a:br>
              <a:rPr lang="sv-SE" sz="1600" dirty="0">
                <a:solidFill>
                  <a:prstClr val="black"/>
                </a:solidFill>
                <a:latin typeface="Arial" panose="020B0604020202020204" pitchFamily="34" charset="0"/>
              </a:rPr>
            </a:br>
            <a:r>
              <a:rPr lang="sv-SE" sz="1600" dirty="0">
                <a:solidFill>
                  <a:prstClr val="black"/>
                </a:solidFill>
                <a:latin typeface="Arial" panose="020B0604020202020204" pitchFamily="34" charset="0"/>
              </a:rPr>
              <a:t>inför leverans av helplansritning</a:t>
            </a:r>
          </a:p>
        </p:txBody>
      </p:sp>
      <p:pic>
        <p:nvPicPr>
          <p:cNvPr id="4" name="Bildobjekt 3">
            <a:extLst>
              <a:ext uri="{FF2B5EF4-FFF2-40B4-BE49-F238E27FC236}">
                <a16:creationId xmlns:a16="http://schemas.microsoft.com/office/drawing/2014/main" id="{49D02B57-3E2F-97E3-33BC-A690B0AE7B9C}"/>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2400" y="1769077"/>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6" name="Bildobjekt 5">
            <a:extLst>
              <a:ext uri="{FF2B5EF4-FFF2-40B4-BE49-F238E27FC236}">
                <a16:creationId xmlns:a16="http://schemas.microsoft.com/office/drawing/2014/main" id="{3E450136-78EE-8F55-69A7-359BFDB7804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277069"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8" name="Bildobjekt 7">
            <a:extLst>
              <a:ext uri="{FF2B5EF4-FFF2-40B4-BE49-F238E27FC236}">
                <a16:creationId xmlns:a16="http://schemas.microsoft.com/office/drawing/2014/main" id="{65AB9598-698B-9707-97FF-1B7D6A76DC45}"/>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8071738"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099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43337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a:ln>
                  <a:noFill/>
                </a:ln>
                <a:solidFill>
                  <a:srgbClr val="000000"/>
                </a:solidFill>
                <a:effectLst/>
                <a:uLnTx/>
                <a:uFillTx/>
                <a:latin typeface="Arial"/>
                <a:ea typeface="+mn-ea"/>
                <a:cs typeface="+mn-cs"/>
              </a:rPr>
              <a:t>Stödmaterial – tabeller, illustrationer och ritningsramar</a:t>
            </a:r>
            <a:br>
              <a:rPr kumimoji="0" lang="sv-SE" sz="3600" b="0" i="0" u="none" strike="noStrike" kern="1200" cap="none" spc="40" normalizeH="0" baseline="0" noProof="0">
                <a:ln>
                  <a:noFill/>
                </a:ln>
                <a:solidFill>
                  <a:srgbClr val="000000"/>
                </a:solidFill>
                <a:effectLst/>
                <a:uLnTx/>
                <a:uFillTx/>
                <a:latin typeface="Arial"/>
                <a:ea typeface="+mn-ea"/>
                <a:cs typeface="+mn-cs"/>
              </a:rPr>
            </a:br>
            <a:endParaRPr kumimoji="0" lang="sv-SE" sz="2000" b="0" i="0" u="none" strike="noStrike" kern="1200" cap="none" spc="40" normalizeH="0" baseline="0" noProof="0">
              <a:ln>
                <a:noFill/>
              </a:ln>
              <a:solidFill>
                <a:srgbClr val="000000"/>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EF2D3509-03D2-56B6-AB85-0AC6E93581E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8629" y="1769621"/>
            <a:ext cx="3392215" cy="2378184"/>
          </a:xfrm>
          <a:prstGeom prst="rect">
            <a:avLst/>
          </a:prstGeom>
          <a:effectLst>
            <a:outerShdw blurRad="50800" dist="38100" dir="8100000" algn="tr" rotWithShape="0">
              <a:prstClr val="black">
                <a:alpha val="40000"/>
              </a:prstClr>
            </a:outerShdw>
          </a:effectLst>
        </p:spPr>
      </p:pic>
      <p:pic>
        <p:nvPicPr>
          <p:cNvPr id="16" name="Bildobjekt 15">
            <a:extLst>
              <a:ext uri="{FF2B5EF4-FFF2-40B4-BE49-F238E27FC236}">
                <a16:creationId xmlns:a16="http://schemas.microsoft.com/office/drawing/2014/main" id="{FA8D0F7A-2A75-FFDD-00B1-0D855872267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175552" y="1772795"/>
            <a:ext cx="3363911" cy="2378184"/>
          </a:xfrm>
          <a:prstGeom prst="rect">
            <a:avLst/>
          </a:prstGeom>
          <a:effectLst>
            <a:outerShdw blurRad="50800" dist="38100" dir="8100000" algn="tr" rotWithShape="0">
              <a:prstClr val="black">
                <a:alpha val="40000"/>
              </a:prstClr>
            </a:outerShdw>
          </a:effectLst>
        </p:spPr>
      </p:pic>
      <p:pic>
        <p:nvPicPr>
          <p:cNvPr id="18" name="Bildobjekt 17">
            <a:extLst>
              <a:ext uri="{FF2B5EF4-FFF2-40B4-BE49-F238E27FC236}">
                <a16:creationId xmlns:a16="http://schemas.microsoft.com/office/drawing/2014/main" id="{7DD63FCD-7F46-B726-09A4-A60C3D901290}"/>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7820437" y="1772795"/>
            <a:ext cx="3363911" cy="2378184"/>
          </a:xfrm>
          <a:prstGeom prst="rect">
            <a:avLst/>
          </a:prstGeom>
          <a:effectLst>
            <a:outerShdw blurRad="50800" dist="38100" dir="8100000" algn="tr" rotWithShape="0">
              <a:prstClr val="black">
                <a:alpha val="40000"/>
              </a:prstClr>
            </a:outerShdw>
          </a:effectLst>
        </p:spPr>
      </p:pic>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79425"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Tabell Format A och B </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158436"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Illustrationer till olika format</a:t>
            </a:r>
          </a:p>
        </p:txBody>
      </p:sp>
      <p:sp>
        <p:nvSpPr>
          <p:cNvPr id="4" name="Platshållare för innehåll 6">
            <a:extLst>
              <a:ext uri="{FF2B5EF4-FFF2-40B4-BE49-F238E27FC236}">
                <a16:creationId xmlns:a16="http://schemas.microsoft.com/office/drawing/2014/main" id="{5935EB84-3246-F110-AC29-2895E16AC1DF}"/>
              </a:ext>
            </a:extLst>
          </p:cNvPr>
          <p:cNvSpPr txBox="1">
            <a:spLocks noGrp="1" noRot="1" noMove="1" noResize="1" noEditPoints="1" noAdjustHandles="1" noChangeArrowheads="1" noChangeShapeType="1"/>
          </p:cNvSpPr>
          <p:nvPr/>
        </p:nvSpPr>
        <p:spPr bwMode="auto">
          <a:xfrm>
            <a:off x="482400" y="4789714"/>
            <a:ext cx="11227200" cy="5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Tabell Format A och B innehåller systematik och namngivning av olika format med guide för byggnadsmått. BEAst Ritningsramsmallar med skala 1:50 för Format A finns till CAD-system Archicad, Autocad, Microstation, Revit och Tekla.</a:t>
            </a:r>
            <a:endParaRPr kumimoji="0" lang="sv-SE" sz="1600" b="0"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n-ea"/>
              <a:cs typeface="Arial" pitchFamily="34" charset="0"/>
            </a:endParaRPr>
          </a:p>
        </p:txBody>
      </p:sp>
      <p:sp>
        <p:nvSpPr>
          <p:cNvPr id="6" name="Platshållare för innehåll 6">
            <a:extLst>
              <a:ext uri="{FF2B5EF4-FFF2-40B4-BE49-F238E27FC236}">
                <a16:creationId xmlns:a16="http://schemas.microsoft.com/office/drawing/2014/main" id="{B49938F5-3BF4-FBAF-7D2F-24D3EECF4522}"/>
              </a:ext>
            </a:extLst>
          </p:cNvPr>
          <p:cNvSpPr txBox="1">
            <a:spLocks noGrp="1" noRot="1" noMove="1" noResize="1" noEditPoints="1" noAdjustHandles="1" noChangeArrowheads="1" noChangeShapeType="1"/>
          </p:cNvSpPr>
          <p:nvPr/>
        </p:nvSpPr>
        <p:spPr bwMode="auto">
          <a:xfrm>
            <a:off x="7820437" y="4246215"/>
            <a:ext cx="3794630"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Illustrationer till förlängda format</a:t>
            </a:r>
          </a:p>
        </p:txBody>
      </p:sp>
    </p:spTree>
    <p:extLst>
      <p:ext uri="{BB962C8B-B14F-4D97-AF65-F5344CB8AC3E}">
        <p14:creationId xmlns:p14="http://schemas.microsoft.com/office/powerpoint/2010/main" val="319057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39">
            <a:extLst>
              <a:ext uri="{FF2B5EF4-FFF2-40B4-BE49-F238E27FC236}">
                <a16:creationId xmlns:a16="http://schemas.microsoft.com/office/drawing/2014/main" id="{B2100A13-6704-7C55-0D03-F5323180D21E}"/>
              </a:ext>
            </a:extLst>
          </p:cNvPr>
          <p:cNvSpPr>
            <a:spLocks noGrp="1" noRot="1" noMove="1" noResize="1" noEditPoints="1" noAdjustHandles="1" noChangeArrowheads="1" noChangeShapeType="1"/>
          </p:cNvSpPr>
          <p:nvPr/>
        </p:nvSpPr>
        <p:spPr>
          <a:xfrm>
            <a:off x="5676900" y="1763343"/>
            <a:ext cx="1475255"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0" name="Rektangel 19">
            <a:extLst>
              <a:ext uri="{FF2B5EF4-FFF2-40B4-BE49-F238E27FC236}">
                <a16:creationId xmlns:a16="http://schemas.microsoft.com/office/drawing/2014/main" id="{4450D8E7-7785-61D2-4EA7-9BA73DB66318}"/>
              </a:ext>
            </a:extLst>
          </p:cNvPr>
          <p:cNvSpPr>
            <a:spLocks noGrp="1" noRot="1" noMove="1" noResize="1" noEditPoints="1" noAdjustHandles="1" noChangeArrowheads="1" noChangeShapeType="1"/>
          </p:cNvSpPr>
          <p:nvPr/>
        </p:nvSpPr>
        <p:spPr>
          <a:xfrm>
            <a:off x="4266449" y="1763343"/>
            <a:ext cx="1410451"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267003" y="1763343"/>
            <a:ext cx="2885152" cy="2024569"/>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2A0</a:t>
            </a:r>
          </a:p>
        </p:txBody>
      </p:sp>
      <p:pic>
        <p:nvPicPr>
          <p:cNvPr id="16" name="Bildobjekt 15">
            <a:extLst>
              <a:ext uri="{FF2B5EF4-FFF2-40B4-BE49-F238E27FC236}">
                <a16:creationId xmlns:a16="http://schemas.microsoft.com/office/drawing/2014/main" id="{00BE5A3E-B128-2E9B-6088-C26C6661F70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8173901" y="1951536"/>
            <a:ext cx="2349066" cy="1717489"/>
          </a:xfrm>
          <a:prstGeom prst="rect">
            <a:avLst/>
          </a:prstGeom>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81183" y="1763343"/>
            <a:ext cx="2885152"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2A0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0912" y="4562716"/>
            <a:ext cx="11549163" cy="1652474"/>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Illustrationen ovan visar hur projekt med </a:t>
            </a:r>
            <a:r>
              <a:rPr kumimoji="0" lang="sv-SE" sz="1600" b="1" i="0" u="none" strike="noStrike" kern="1200" cap="none" spc="40" normalizeH="0" baseline="0" noProof="0">
                <a:ln>
                  <a:noFill/>
                </a:ln>
                <a:solidFill>
                  <a:srgbClr val="000000"/>
                </a:solidFill>
                <a:effectLst/>
                <a:uLnTx/>
                <a:uFillTx/>
                <a:latin typeface="Arial"/>
                <a:ea typeface="+mn-ea"/>
                <a:cs typeface="+mn-cs"/>
              </a:rPr>
              <a:t>4</a:t>
            </a:r>
            <a:r>
              <a:rPr kumimoji="0" lang="sv-SE" sz="1600" b="0" i="0" u="none" strike="noStrike" kern="1200" cap="none" spc="40" normalizeH="0" baseline="0" noProof="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a:ln>
                  <a:noFill/>
                </a:ln>
                <a:solidFill>
                  <a:srgbClr val="000000"/>
                </a:solidFill>
                <a:effectLst/>
                <a:uLnTx/>
                <a:uFillTx/>
                <a:latin typeface="Arial"/>
                <a:ea typeface="+mn-ea"/>
                <a:cs typeface="+mn-cs"/>
              </a:rPr>
              <a:t>1</a:t>
            </a:r>
            <a:r>
              <a:rPr kumimoji="0" lang="sv-SE" sz="1600" b="0" i="0" u="none" strike="noStrike" kern="1200" cap="none" spc="40" normalizeH="0" baseline="0" noProof="0">
                <a:ln>
                  <a:noFill/>
                </a:ln>
                <a:solidFill>
                  <a:srgbClr val="000000"/>
                </a:solidFill>
                <a:effectLst/>
                <a:uLnTx/>
                <a:uFillTx/>
                <a:latin typeface="Arial"/>
                <a:ea typeface="+mn-ea"/>
                <a:cs typeface="+mn-cs"/>
              </a:rPr>
              <a:t> helplansritning.</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Projekt med </a:t>
            </a:r>
            <a:r>
              <a:rPr kumimoji="0" lang="sv-SE" sz="1600" b="1" i="0" u="none" strike="noStrike" kern="1200" cap="none" spc="40" normalizeH="0" baseline="0" noProof="0">
                <a:ln>
                  <a:noFill/>
                </a:ln>
                <a:solidFill>
                  <a:srgbClr val="000000"/>
                </a:solidFill>
                <a:effectLst/>
                <a:uLnTx/>
                <a:uFillTx/>
                <a:latin typeface="Arial"/>
                <a:ea typeface="+mn-ea"/>
                <a:cs typeface="+mn-cs"/>
              </a:rPr>
              <a:t>12</a:t>
            </a:r>
            <a:r>
              <a:rPr kumimoji="0" lang="sv-SE" sz="1600" b="0" i="0" u="none" strike="noStrike" kern="1200" cap="none" spc="40" normalizeH="0" baseline="0" noProof="0">
                <a:ln>
                  <a:noFill/>
                </a:ln>
                <a:solidFill>
                  <a:srgbClr val="000000"/>
                </a:solidFill>
                <a:effectLst/>
                <a:uLnTx/>
                <a:uFillTx/>
                <a:latin typeface="Arial"/>
                <a:ea typeface="+mn-ea"/>
                <a:cs typeface="+mn-cs"/>
              </a:rPr>
              <a:t> discipliner, 4 A1 x 12 discipliner ger </a:t>
            </a:r>
            <a:r>
              <a:rPr kumimoji="0" lang="sv-SE" sz="1600" b="1" i="0" u="none" strike="noStrike" kern="1200" cap="none" spc="40" normalizeH="0" baseline="0" noProof="0">
                <a:ln>
                  <a:noFill/>
                </a:ln>
                <a:solidFill>
                  <a:srgbClr val="000000"/>
                </a:solidFill>
                <a:effectLst/>
                <a:uLnTx/>
                <a:uFillTx/>
                <a:latin typeface="Arial"/>
                <a:ea typeface="+mn-ea"/>
                <a:cs typeface="+mn-cs"/>
              </a:rPr>
              <a:t>48 </a:t>
            </a:r>
            <a:r>
              <a:rPr kumimoji="0" lang="sv-SE" sz="1600" b="0" i="0" u="none" strike="noStrike" kern="1200" cap="none" spc="40" normalizeH="0" baseline="0" noProof="0">
                <a:ln>
                  <a:noFill/>
                </a:ln>
                <a:solidFill>
                  <a:srgbClr val="000000"/>
                </a:solidFill>
                <a:effectLst/>
                <a:uLnTx/>
                <a:uFillTx/>
                <a:latin typeface="Arial"/>
                <a:ea typeface="+mn-ea"/>
                <a:cs typeface="+mn-cs"/>
              </a:rPr>
              <a:t>delplansritningar som kan minskas till </a:t>
            </a:r>
            <a:r>
              <a:rPr kumimoji="0" lang="sv-SE" sz="1600" b="1" i="0" u="none" strike="noStrike" kern="1200" cap="none" spc="40" normalizeH="0" baseline="0" noProof="0">
                <a:ln>
                  <a:noFill/>
                </a:ln>
                <a:solidFill>
                  <a:srgbClr val="000000"/>
                </a:solidFill>
                <a:effectLst/>
                <a:uLnTx/>
                <a:uFillTx/>
                <a:latin typeface="Arial"/>
                <a:ea typeface="+mn-ea"/>
                <a:cs typeface="+mn-cs"/>
              </a:rPr>
              <a:t>12 </a:t>
            </a:r>
            <a:r>
              <a:rPr kumimoji="0" lang="sv-SE" sz="1600" b="0" i="0" u="none" strike="noStrike" kern="1200" cap="none" spc="40" normalizeH="0" baseline="0" noProof="0">
                <a:ln>
                  <a:noFill/>
                </a:ln>
                <a:solidFill>
                  <a:srgbClr val="000000"/>
                </a:solidFill>
                <a:effectLst/>
                <a:uLnTx/>
                <a:uFillTx/>
                <a:latin typeface="Arial"/>
                <a:ea typeface="+mn-ea"/>
                <a:cs typeface="+mn-cs"/>
              </a:rPr>
              <a:t>helplansritningar med Format 2A0. Ger direkt nytta att se helheten på en sida och förenklar samordningen mellan disciplinerna</a:t>
            </a:r>
            <a:r>
              <a:rPr lang="sv-SE" sz="1600">
                <a:solidFill>
                  <a:srgbClr val="000000"/>
                </a:solidFill>
                <a:latin typeface="Arial"/>
              </a:rPr>
              <a:t>.</a:t>
            </a:r>
            <a:r>
              <a:rPr kumimoji="0" lang="sv-SE" sz="1600" b="0" i="0" u="none" strike="noStrike" kern="1200" cap="none" spc="40" normalizeH="0" baseline="0" noProof="0">
                <a:ln>
                  <a:noFill/>
                </a:ln>
                <a:solidFill>
                  <a:srgbClr val="000000"/>
                </a:solidFill>
                <a:effectLst/>
                <a:uLnTx/>
                <a:uFillTx/>
                <a:latin typeface="Arial"/>
                <a:ea typeface="+mn-ea"/>
                <a:cs typeface="+mn-cs"/>
              </a:rPr>
              <a:t> Helplansritning minskar betydligt hanteringen </a:t>
            </a:r>
            <a:r>
              <a:rPr lang="sv-SE" sz="1600">
                <a:solidFill>
                  <a:srgbClr val="000000"/>
                </a:solidFill>
                <a:latin typeface="Arial"/>
              </a:rPr>
              <a:t>och administrationen av </a:t>
            </a:r>
            <a:r>
              <a:rPr kumimoji="0" lang="sv-SE" sz="1600" b="0" i="0" u="none" strike="noStrike" kern="1200" cap="none" spc="40" normalizeH="0" baseline="0" noProof="0">
                <a:ln>
                  <a:noFill/>
                </a:ln>
                <a:solidFill>
                  <a:srgbClr val="000000"/>
                </a:solidFill>
                <a:effectLst/>
                <a:uLnTx/>
                <a:uFillTx/>
                <a:latin typeface="Arial"/>
                <a:ea typeface="+mn-ea"/>
                <a:cs typeface="+mn-cs"/>
              </a:rPr>
              <a:t>antalet handlingar redan för projekt som kan tillämpa Format 2A0 eller med förlängda format upp till 2A0.16A0</a:t>
            </a:r>
            <a:r>
              <a:rPr lang="sv-SE" sz="1600">
                <a:solidFill>
                  <a:srgbClr val="000000"/>
                </a:solidFill>
                <a:latin typeface="Arial"/>
              </a:rPr>
              <a:t>.</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Det förenklar för flera målgrupper och användningsområden inom projektering, produktion, förvaltning och drift.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a:ln>
                  <a:noFill/>
                </a:ln>
                <a:solidFill>
                  <a:srgbClr val="000000"/>
                </a:solidFill>
                <a:effectLst/>
                <a:uLnTx/>
                <a:uFillTx/>
                <a:latin typeface="Arial"/>
                <a:ea typeface="+mn-ea"/>
                <a:cs typeface="+mn-cs"/>
              </a:rPr>
              <a:t> </a:t>
            </a:r>
            <a:br>
              <a:rPr kumimoji="0" lang="sv-SE" sz="2000" b="0" i="0" u="none" strike="noStrike" kern="1200" cap="none" spc="40" normalizeH="0" baseline="0" noProof="0">
                <a:ln>
                  <a:noFill/>
                </a:ln>
                <a:solidFill>
                  <a:srgbClr val="000000"/>
                </a:solidFill>
                <a:effectLst/>
                <a:uLnTx/>
                <a:uFillTx/>
                <a:latin typeface="Arial"/>
                <a:ea typeface="+mn-ea"/>
                <a:cs typeface="+mn-cs"/>
              </a:rPr>
            </a:br>
            <a:r>
              <a:rPr kumimoji="0" lang="sv-SE" sz="2000" b="0" i="0" u="none" strike="noStrike" kern="1200" cap="none" spc="40" normalizeH="0" baseline="0" noProof="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274474" y="387539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a:ln>
                  <a:noFill/>
                </a:ln>
                <a:solidFill>
                  <a:srgbClr val="000000"/>
                </a:solidFill>
                <a:effectLst/>
                <a:uLnTx/>
                <a:uFillTx/>
                <a:latin typeface="Arial"/>
                <a:ea typeface="+mn-ea"/>
                <a:cs typeface="+mn-cs"/>
              </a:rPr>
            </a:br>
            <a:r>
              <a:rPr kumimoji="0" lang="sv-SE" sz="1600" i="0" u="none" strike="noStrike" kern="1200" cap="none" spc="40" normalizeH="0" baseline="0" noProof="0">
                <a:ln>
                  <a:noFill/>
                </a:ln>
                <a:solidFill>
                  <a:srgbClr val="000000"/>
                </a:solidFill>
                <a:effectLst/>
                <a:uLnTx/>
                <a:uFillTx/>
                <a:latin typeface="Arial"/>
                <a:ea typeface="+mn-ea"/>
                <a:cs typeface="+mn-cs"/>
              </a:rPr>
              <a:t>som</a:t>
            </a:r>
            <a:r>
              <a:rPr kumimoji="0" lang="sv-SE" sz="1600" b="1" i="0" u="none" strike="noStrike" kern="1200" cap="none" spc="40" normalizeH="0" baseline="0" noProof="0">
                <a:ln>
                  <a:noFill/>
                </a:ln>
                <a:solidFill>
                  <a:srgbClr val="000000"/>
                </a:solidFill>
                <a:effectLst/>
                <a:uLnTx/>
                <a:uFillTx/>
                <a:latin typeface="Arial"/>
                <a:ea typeface="+mn-ea"/>
                <a:cs typeface="+mn-cs"/>
              </a:rPr>
              <a:t> </a:t>
            </a:r>
            <a:r>
              <a:rPr kumimoji="0" lang="sv-SE" sz="1600" b="0" i="0" u="none" strike="noStrike" kern="1200" cap="none" spc="40" normalizeH="0" baseline="0" noProof="0">
                <a:ln>
                  <a:noFill/>
                </a:ln>
                <a:solidFill>
                  <a:srgbClr val="000000"/>
                </a:solidFill>
                <a:effectLst/>
                <a:uLnTx/>
                <a:uFillTx/>
                <a:latin typeface="Arial"/>
                <a:ea typeface="+mn-ea"/>
                <a:cs typeface="+mn-cs"/>
              </a:rPr>
              <a:t>2A0 skala 1:50</a:t>
            </a:r>
          </a:p>
        </p:txBody>
      </p:sp>
      <p:sp>
        <p:nvSpPr>
          <p:cNvPr id="62" name="Rektangel 61">
            <a:extLst>
              <a:ext uri="{FF2B5EF4-FFF2-40B4-BE49-F238E27FC236}">
                <a16:creationId xmlns:a16="http://schemas.microsoft.com/office/drawing/2014/main" id="{94A1453D-804F-9613-F0D7-E24FE545065A}"/>
              </a:ext>
            </a:extLst>
          </p:cNvPr>
          <p:cNvSpPr>
            <a:spLocks noGrp="1" noRot="1" noMove="1" noResize="1" noEditPoints="1" noAdjustHandles="1" noChangeArrowheads="1" noChangeShapeType="1"/>
          </p:cNvSpPr>
          <p:nvPr/>
        </p:nvSpPr>
        <p:spPr>
          <a:xfrm>
            <a:off x="482400"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6708"/>
            <a:ext cx="310597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Nuläge med </a:t>
            </a:r>
            <a:r>
              <a:rPr lang="sv-SE" sz="1600">
                <a:solidFill>
                  <a:srgbClr val="000000"/>
                </a:solidFill>
                <a:latin typeface="Arial"/>
              </a:rPr>
              <a:t>4</a:t>
            </a:r>
            <a:r>
              <a:rPr kumimoji="0" lang="sv-SE" sz="1600" b="0" i="0" u="none" strike="noStrike" kern="1200" cap="none" spc="40" normalizeH="0" baseline="0" noProof="0">
                <a:ln>
                  <a:noFill/>
                </a:ln>
                <a:solidFill>
                  <a:srgbClr val="000000"/>
                </a:solidFill>
                <a:effectLst/>
                <a:uLnTx/>
                <a:uFillTx/>
                <a:latin typeface="Arial"/>
                <a:ea typeface="+mn-ea"/>
                <a:cs typeface="+mn-cs"/>
              </a:rPr>
              <a:t> delplansritningar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472141" y="2795688"/>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a:ln>
                  <a:noFill/>
                </a:ln>
                <a:solidFill>
                  <a:srgbClr val="000000"/>
                </a:solidFill>
                <a:effectLst/>
                <a:uLnTx/>
                <a:uFillTx/>
                <a:latin typeface="Arial"/>
                <a:ea typeface="+mn-ea"/>
                <a:cs typeface="+mn-cs"/>
              </a:rPr>
              <a:t>Exempel helplansritning Format 2A0 – en våning</a:t>
            </a:r>
            <a:br>
              <a:rPr kumimoji="0" lang="sv-SE" sz="3600" b="0" i="0" u="none" strike="noStrike" kern="1200" cap="none" spc="40" normalizeH="0" baseline="0" noProof="0">
                <a:ln>
                  <a:noFill/>
                </a:ln>
                <a:solidFill>
                  <a:srgbClr val="000000"/>
                </a:solidFill>
                <a:effectLst/>
                <a:uLnTx/>
                <a:uFillTx/>
                <a:latin typeface="Arial"/>
                <a:ea typeface="+mn-ea"/>
                <a:cs typeface="+mn-cs"/>
              </a:rPr>
            </a:br>
            <a:endParaRPr kumimoji="0" lang="sv-SE" sz="2000" b="0" i="0" u="none" strike="noStrike" kern="1200" cap="none" spc="40" normalizeH="0" baseline="0" noProof="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3" y="3875393"/>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En byggnad</a:t>
            </a:r>
            <a:r>
              <a:rPr kumimoji="0" lang="sv-SE" sz="1600" b="1" i="0" u="none" strike="noStrike" kern="1200" cap="none" spc="40" normalizeH="0" baseline="0" noProof="0">
                <a:ln>
                  <a:noFill/>
                </a:ln>
                <a:solidFill>
                  <a:srgbClr val="000000"/>
                </a:solidFill>
                <a:effectLst/>
                <a:uLnTx/>
                <a:uFillTx/>
                <a:latin typeface="Arial"/>
                <a:ea typeface="+mn-ea"/>
                <a:cs typeface="+mn-cs"/>
              </a:rPr>
              <a:t> </a:t>
            </a:r>
            <a:r>
              <a:rPr kumimoji="0" lang="sv-SE" sz="1600" b="0" i="0" u="none" strike="noStrike" kern="1200" cap="none" spc="40" normalizeH="0" baseline="0" noProof="0">
                <a:ln>
                  <a:noFill/>
                </a:ln>
                <a:solidFill>
                  <a:srgbClr val="000000"/>
                </a:solidFill>
                <a:effectLst/>
                <a:uLnTx/>
                <a:uFillTx/>
                <a:latin typeface="Arial"/>
                <a:ea typeface="+mn-ea"/>
                <a:cs typeface="+mn-cs"/>
              </a:rPr>
              <a:t>57 x 77 meter med effektiv rityta får plats på en 2A0</a:t>
            </a:r>
          </a:p>
        </p:txBody>
      </p:sp>
      <p:sp>
        <p:nvSpPr>
          <p:cNvPr id="17" name="Rektangel 16">
            <a:extLst>
              <a:ext uri="{FF2B5EF4-FFF2-40B4-BE49-F238E27FC236}">
                <a16:creationId xmlns:a16="http://schemas.microsoft.com/office/drawing/2014/main" id="{17CD4762-2BB8-D12B-B45C-3715D1042347}"/>
              </a:ext>
            </a:extLst>
          </p:cNvPr>
          <p:cNvSpPr>
            <a:spLocks noGrp="1" noRot="1" noMove="1" noResize="1" noEditPoints="1" noAdjustHandles="1" noChangeArrowheads="1" noChangeShapeType="1"/>
          </p:cNvSpPr>
          <p:nvPr/>
        </p:nvSpPr>
        <p:spPr>
          <a:xfrm>
            <a:off x="1976638"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8" name="Rektangel 17">
            <a:extLst>
              <a:ext uri="{FF2B5EF4-FFF2-40B4-BE49-F238E27FC236}">
                <a16:creationId xmlns:a16="http://schemas.microsoft.com/office/drawing/2014/main" id="{B3F30685-4CB3-4943-0F27-B783D55A1B95}"/>
              </a:ext>
            </a:extLst>
          </p:cNvPr>
          <p:cNvSpPr>
            <a:spLocks noGrp="1" noRot="1" noMove="1" noResize="1" noEditPoints="1" noAdjustHandles="1" noChangeArrowheads="1" noChangeShapeType="1"/>
          </p:cNvSpPr>
          <p:nvPr/>
        </p:nvSpPr>
        <p:spPr>
          <a:xfrm>
            <a:off x="482400"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3" name="Rektangel 22">
            <a:extLst>
              <a:ext uri="{FF2B5EF4-FFF2-40B4-BE49-F238E27FC236}">
                <a16:creationId xmlns:a16="http://schemas.microsoft.com/office/drawing/2014/main" id="{8CC9B97C-9019-9E07-EB08-4832C3E74086}"/>
              </a:ext>
            </a:extLst>
          </p:cNvPr>
          <p:cNvSpPr>
            <a:spLocks noGrp="1" noRot="1" noMove="1" noResize="1" noEditPoints="1" noAdjustHandles="1" noChangeArrowheads="1" noChangeShapeType="1"/>
          </p:cNvSpPr>
          <p:nvPr/>
        </p:nvSpPr>
        <p:spPr>
          <a:xfrm>
            <a:off x="1976638"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197488" y="2781773"/>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0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63F03B2-52D0-686B-9F6E-7E91926CA3BC}"/>
              </a:ext>
            </a:extLst>
          </p:cNvPr>
          <p:cNvPicPr>
            <a:picLocks noGrp="1" noRot="1" noChangeAspect="1" noMove="1" noResize="1" noEditPoints="1" noAdjustHandles="1" noChangeArrowheads="1" noChangeShapeType="1" noCrop="1"/>
          </p:cNvPicPr>
          <p:nvPr/>
        </p:nvPicPr>
        <p:blipFill>
          <a:blip r:embed="rId3" cstate="screen">
            <a:alphaModFix/>
            <a:extLst>
              <a:ext uri="{28A0092B-C50C-407E-A947-70E740481C1C}">
                <a14:useLocalDpi xmlns:a14="http://schemas.microsoft.com/office/drawing/2010/main"/>
              </a:ext>
            </a:extLst>
          </a:blip>
          <a:stretch>
            <a:fillRect/>
          </a:stretch>
        </p:blipFill>
        <p:spPr>
          <a:xfrm>
            <a:off x="7975869" y="1765676"/>
            <a:ext cx="2890467" cy="2035242"/>
          </a:xfrm>
          <a:prstGeom prst="rect">
            <a:avLst/>
          </a:prstGeom>
          <a:ln>
            <a:solidFill>
              <a:srgbClr val="FFFFFF">
                <a:lumMod val="75000"/>
              </a:srgbClr>
            </a:solidFill>
          </a:ln>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75869" y="1765676"/>
            <a:ext cx="2890467" cy="2047292"/>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8A0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399" y="4559452"/>
            <a:ext cx="11785801" cy="1613048"/>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sv-SE" sz="1600" b="0" i="0" u="none" strike="noStrike" kern="1200" cap="none" spc="40" normalizeH="0" baseline="0" noProof="0">
                <a:ln>
                  <a:noFill/>
                </a:ln>
                <a:solidFill>
                  <a:srgbClr val="000000"/>
                </a:solidFill>
                <a:effectLst/>
                <a:uLnTx/>
                <a:uFillTx/>
                <a:latin typeface="Arial"/>
                <a:ea typeface="+mn-ea"/>
                <a:cs typeface="+mn-cs"/>
              </a:rPr>
              <a:t>Illustrationen ovan visar hur projekt med </a:t>
            </a:r>
            <a:r>
              <a:rPr lang="sv-SE" sz="1600" b="1">
                <a:solidFill>
                  <a:srgbClr val="000000"/>
                </a:solidFill>
                <a:latin typeface="Arial"/>
              </a:rPr>
              <a:t>16</a:t>
            </a:r>
            <a:r>
              <a:rPr kumimoji="0" lang="sv-SE" sz="1600" b="0" i="0" u="none" strike="noStrike" kern="1200" cap="none" spc="40" normalizeH="0" baseline="0" noProof="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a:ln>
                  <a:noFill/>
                </a:ln>
                <a:solidFill>
                  <a:srgbClr val="000000"/>
                </a:solidFill>
                <a:effectLst/>
                <a:uLnTx/>
                <a:uFillTx/>
                <a:latin typeface="Arial"/>
                <a:ea typeface="+mn-ea"/>
                <a:cs typeface="+mn-cs"/>
              </a:rPr>
              <a:t>1</a:t>
            </a:r>
            <a:r>
              <a:rPr kumimoji="0" lang="sv-SE" sz="1600" b="0" i="0" u="none" strike="noStrike" kern="1200" cap="none" spc="40" normalizeH="0" baseline="0" noProof="0">
                <a:ln>
                  <a:noFill/>
                </a:ln>
                <a:solidFill>
                  <a:srgbClr val="000000"/>
                </a:solidFill>
                <a:effectLst/>
                <a:uLnTx/>
                <a:uFillTx/>
                <a:latin typeface="Arial"/>
                <a:ea typeface="+mn-ea"/>
                <a:cs typeface="+mn-cs"/>
              </a:rPr>
              <a:t> helplansritning per våningsplan.</a:t>
            </a:r>
          </a:p>
          <a:p>
            <a:pPr marL="0" lvl="0" indent="0">
              <a:buNone/>
              <a:defRPr/>
            </a:pPr>
            <a:r>
              <a:rPr kumimoji="0" lang="sv-SE" sz="1600" b="0" i="0" u="none" strike="noStrike" kern="1200" cap="none" spc="40" normalizeH="0" baseline="0" noProof="0">
                <a:ln>
                  <a:noFill/>
                </a:ln>
                <a:solidFill>
                  <a:srgbClr val="000000"/>
                </a:solidFill>
                <a:effectLst/>
                <a:uLnTx/>
                <a:uFillTx/>
                <a:latin typeface="Arial"/>
                <a:ea typeface="+mn-ea"/>
                <a:cs typeface="+mn-cs"/>
              </a:rPr>
              <a:t>Per disciplin minskas </a:t>
            </a:r>
            <a:r>
              <a:rPr kumimoji="0" lang="sv-SE" sz="1600" b="1" i="0" u="none" strike="noStrike" kern="1200" cap="none" spc="40" normalizeH="0" baseline="0" noProof="0">
                <a:ln>
                  <a:noFill/>
                </a:ln>
                <a:solidFill>
                  <a:srgbClr val="000000"/>
                </a:solidFill>
                <a:effectLst/>
                <a:uLnTx/>
                <a:uFillTx/>
                <a:latin typeface="Arial"/>
                <a:ea typeface="+mn-ea"/>
                <a:cs typeface="+mn-cs"/>
              </a:rPr>
              <a:t>16</a:t>
            </a:r>
            <a:r>
              <a:rPr kumimoji="0" lang="sv-SE" sz="1600" b="0" i="0" u="none" strike="noStrike" kern="1200" cap="none" spc="40" normalizeH="0" baseline="0" noProof="0">
                <a:ln>
                  <a:noFill/>
                </a:ln>
                <a:solidFill>
                  <a:srgbClr val="000000"/>
                </a:solidFill>
                <a:effectLst/>
                <a:uLnTx/>
                <a:uFillTx/>
                <a:latin typeface="Arial"/>
                <a:ea typeface="+mn-ea"/>
                <a:cs typeface="+mn-cs"/>
              </a:rPr>
              <a:t> delplansritningar till </a:t>
            </a:r>
            <a:r>
              <a:rPr kumimoji="0" lang="sv-SE" sz="1600" b="1" i="0" u="none" strike="noStrike" kern="1200" cap="none" spc="40" normalizeH="0" baseline="0" noProof="0">
                <a:ln>
                  <a:noFill/>
                </a:ln>
                <a:solidFill>
                  <a:srgbClr val="000000"/>
                </a:solidFill>
                <a:effectLst/>
                <a:uLnTx/>
                <a:uFillTx/>
                <a:latin typeface="Arial"/>
                <a:ea typeface="+mn-ea"/>
                <a:cs typeface="+mn-cs"/>
              </a:rPr>
              <a:t>1</a:t>
            </a:r>
            <a:r>
              <a:rPr kumimoji="0" lang="sv-SE" sz="1600" b="0" i="0" u="none" strike="noStrike" kern="1200" cap="none" spc="40" normalizeH="0" baseline="0" noProof="0">
                <a:ln>
                  <a:noFill/>
                </a:ln>
                <a:solidFill>
                  <a:srgbClr val="000000"/>
                </a:solidFill>
                <a:effectLst/>
                <a:uLnTx/>
                <a:uFillTx/>
                <a:latin typeface="Arial"/>
                <a:ea typeface="+mn-ea"/>
                <a:cs typeface="+mn-cs"/>
              </a:rPr>
              <a:t> helplansplansritning per våningsplan med Format 8A0 och med fyra våningar minskas </a:t>
            </a:r>
            <a:r>
              <a:rPr kumimoji="0" lang="sv-SE" sz="1600" b="1" i="0" u="none" strike="noStrike" kern="1200" cap="none" spc="40" normalizeH="0" baseline="0" noProof="0">
                <a:ln>
                  <a:noFill/>
                </a:ln>
                <a:solidFill>
                  <a:srgbClr val="000000"/>
                </a:solidFill>
                <a:effectLst/>
                <a:uLnTx/>
                <a:uFillTx/>
                <a:latin typeface="Arial"/>
                <a:ea typeface="+mn-ea"/>
                <a:cs typeface="+mn-cs"/>
              </a:rPr>
              <a:t>64</a:t>
            </a:r>
            <a:r>
              <a:rPr kumimoji="0" lang="sv-SE" sz="1600" b="0" i="0" u="none" strike="noStrike" kern="1200" cap="none" spc="40" normalizeH="0" baseline="0" noProof="0">
                <a:ln>
                  <a:noFill/>
                </a:ln>
                <a:solidFill>
                  <a:srgbClr val="000000"/>
                </a:solidFill>
                <a:effectLst/>
                <a:uLnTx/>
                <a:uFillTx/>
                <a:latin typeface="Arial"/>
                <a:ea typeface="+mn-ea"/>
                <a:cs typeface="+mn-cs"/>
              </a:rPr>
              <a:t> delplansritningar till</a:t>
            </a:r>
            <a:r>
              <a:rPr kumimoji="0" lang="sv-SE" sz="1600" b="1" i="0" u="none" strike="noStrike" kern="1200" cap="none" spc="40" normalizeH="0" baseline="0" noProof="0">
                <a:ln>
                  <a:noFill/>
                </a:ln>
                <a:solidFill>
                  <a:srgbClr val="000000"/>
                </a:solidFill>
                <a:effectLst/>
                <a:uLnTx/>
                <a:uFillTx/>
                <a:latin typeface="Arial"/>
                <a:ea typeface="+mn-ea"/>
                <a:cs typeface="+mn-cs"/>
              </a:rPr>
              <a:t> 4 </a:t>
            </a:r>
            <a:r>
              <a:rPr kumimoji="0" lang="sv-SE" sz="1600" b="0" i="0" u="none" strike="noStrike" kern="1200" cap="none" spc="40" normalizeH="0" baseline="0" noProof="0">
                <a:ln>
                  <a:noFill/>
                </a:ln>
                <a:solidFill>
                  <a:srgbClr val="000000"/>
                </a:solidFill>
                <a:effectLst/>
                <a:uLnTx/>
                <a:uFillTx/>
                <a:latin typeface="Arial"/>
                <a:ea typeface="+mn-ea"/>
                <a:cs typeface="+mn-cs"/>
              </a:rPr>
              <a:t>helplansritningar.</a:t>
            </a:r>
            <a:r>
              <a:rPr lang="sv-SE" sz="1600" noProof="0">
                <a:solidFill>
                  <a:srgbClr val="000000"/>
                </a:solidFill>
                <a:latin typeface="Arial"/>
              </a:rPr>
              <a:t> </a:t>
            </a:r>
            <a:r>
              <a:rPr kumimoji="0" lang="sv-SE" sz="1600" i="0" u="none" strike="noStrike" kern="1200" cap="none" spc="40" normalizeH="0" baseline="0" noProof="0">
                <a:ln>
                  <a:noFill/>
                </a:ln>
                <a:solidFill>
                  <a:srgbClr val="000000"/>
                </a:solidFill>
                <a:effectLst/>
                <a:uLnTx/>
                <a:uFillTx/>
                <a:latin typeface="Arial"/>
                <a:ea typeface="+mn-ea"/>
                <a:cs typeface="+mn-cs"/>
              </a:rPr>
              <a:t>För</a:t>
            </a:r>
            <a:r>
              <a:rPr kumimoji="0" lang="sv-SE" sz="1600" b="1" i="0" u="none" strike="noStrike" kern="1200" cap="none" spc="40" normalizeH="0" baseline="0" noProof="0">
                <a:ln>
                  <a:noFill/>
                </a:ln>
                <a:solidFill>
                  <a:srgbClr val="000000"/>
                </a:solidFill>
                <a:effectLst/>
                <a:uLnTx/>
                <a:uFillTx/>
                <a:latin typeface="Arial"/>
                <a:ea typeface="+mn-ea"/>
                <a:cs typeface="+mn-cs"/>
              </a:rPr>
              <a:t> </a:t>
            </a:r>
            <a:r>
              <a:rPr kumimoji="0" lang="sv-SE" sz="1600" b="0" i="0" u="none" strike="noStrike" kern="1200" cap="none" spc="40" normalizeH="0" baseline="0" noProof="0">
                <a:ln>
                  <a:noFill/>
                </a:ln>
                <a:solidFill>
                  <a:srgbClr val="000000"/>
                </a:solidFill>
                <a:effectLst/>
                <a:uLnTx/>
                <a:uFillTx/>
                <a:latin typeface="Arial"/>
                <a:ea typeface="+mn-ea"/>
                <a:cs typeface="+mn-cs"/>
              </a:rPr>
              <a:t>hela projektet kan </a:t>
            </a:r>
            <a:r>
              <a:rPr kumimoji="0" lang="sv-SE" sz="1600" b="1" i="0" u="none" strike="noStrike" kern="1200" cap="none" spc="40" normalizeH="0" baseline="0" noProof="0">
                <a:ln>
                  <a:noFill/>
                </a:ln>
                <a:solidFill>
                  <a:srgbClr val="000000"/>
                </a:solidFill>
                <a:effectLst/>
                <a:uLnTx/>
                <a:uFillTx/>
                <a:latin typeface="Arial"/>
                <a:ea typeface="+mn-ea"/>
                <a:cs typeface="+mn-cs"/>
              </a:rPr>
              <a:t>768 </a:t>
            </a:r>
            <a:r>
              <a:rPr kumimoji="0" lang="sv-SE" sz="1600" b="0" i="0" u="none" strike="noStrike" kern="1200" cap="none" spc="40" normalizeH="0" baseline="0" noProof="0">
                <a:ln>
                  <a:noFill/>
                </a:ln>
                <a:solidFill>
                  <a:srgbClr val="000000"/>
                </a:solidFill>
                <a:effectLst/>
                <a:uLnTx/>
                <a:uFillTx/>
                <a:latin typeface="Arial"/>
                <a:ea typeface="+mn-ea"/>
                <a:cs typeface="+mn-cs"/>
              </a:rPr>
              <a:t>delplansritningar </a:t>
            </a:r>
            <a:r>
              <a:rPr lang="sv-SE" sz="1600">
                <a:solidFill>
                  <a:srgbClr val="000000"/>
                </a:solidFill>
                <a:latin typeface="Arial"/>
              </a:rPr>
              <a:t>minskas </a:t>
            </a:r>
            <a:br>
              <a:rPr lang="sv-SE" sz="1600">
                <a:solidFill>
                  <a:srgbClr val="000000"/>
                </a:solidFill>
                <a:latin typeface="Arial"/>
              </a:rPr>
            </a:br>
            <a:r>
              <a:rPr lang="sv-SE" sz="1600">
                <a:solidFill>
                  <a:srgbClr val="000000"/>
                </a:solidFill>
                <a:latin typeface="Arial"/>
              </a:rPr>
              <a:t>till </a:t>
            </a:r>
            <a:r>
              <a:rPr kumimoji="0" lang="sv-SE" sz="1600" b="1" i="0" u="none" strike="noStrike" kern="1200" cap="none" spc="40" normalizeH="0" baseline="0" noProof="0">
                <a:ln>
                  <a:noFill/>
                </a:ln>
                <a:solidFill>
                  <a:srgbClr val="000000"/>
                </a:solidFill>
                <a:effectLst/>
                <a:uLnTx/>
                <a:uFillTx/>
                <a:latin typeface="Arial"/>
                <a:ea typeface="+mn-ea"/>
                <a:cs typeface="+mn-cs"/>
              </a:rPr>
              <a:t>48</a:t>
            </a:r>
            <a:r>
              <a:rPr kumimoji="0" lang="sv-SE" sz="1600" b="0" i="0" u="none" strike="noStrike" kern="1200" cap="none" spc="40" normalizeH="0" baseline="0" noProof="0">
                <a:ln>
                  <a:noFill/>
                </a:ln>
                <a:solidFill>
                  <a:srgbClr val="000000"/>
                </a:solidFill>
                <a:effectLst/>
                <a:uLnTx/>
                <a:uFillTx/>
                <a:latin typeface="Arial"/>
                <a:ea typeface="+mn-ea"/>
                <a:cs typeface="+mn-cs"/>
              </a:rPr>
              <a:t> helplansritningar med Format 8A0 eller med förlängda upp till 8A0.16A0. </a:t>
            </a:r>
          </a:p>
          <a:p>
            <a:pPr marL="0" lvl="0" indent="0">
              <a:buNone/>
              <a:defRPr/>
            </a:pPr>
            <a:r>
              <a:rPr lang="sv-SE" sz="1600">
                <a:solidFill>
                  <a:srgbClr val="000000"/>
                </a:solidFill>
                <a:latin typeface="Arial"/>
              </a:rPr>
              <a:t>Färre ritningar effektiviserar</a:t>
            </a:r>
            <a:r>
              <a:rPr kumimoji="0" lang="sv-SE" sz="1600" b="0" i="0" u="none" strike="noStrike" kern="1200" cap="none" spc="40" normalizeH="0" baseline="0" noProof="0">
                <a:ln>
                  <a:noFill/>
                </a:ln>
                <a:solidFill>
                  <a:srgbClr val="000000"/>
                </a:solidFill>
                <a:effectLst/>
                <a:uLnTx/>
                <a:uFillTx/>
                <a:latin typeface="Arial"/>
                <a:ea typeface="+mn-ea"/>
                <a:cs typeface="+mn-cs"/>
              </a:rPr>
              <a:t> hanteringen betydligt under projektering, produktion, förvaltning och drift. </a:t>
            </a:r>
            <a:r>
              <a:rPr lang="sv-SE" sz="1600">
                <a:solidFill>
                  <a:srgbClr val="000000"/>
                </a:solidFill>
                <a:latin typeface="Arial"/>
              </a:rPr>
              <a:t>E</a:t>
            </a:r>
            <a:r>
              <a:rPr kumimoji="0" lang="sv-SE" sz="1600" b="0" i="0" u="none" strike="noStrike" kern="1200" cap="none" spc="40" normalizeH="0" baseline="0" noProof="0" err="1">
                <a:ln>
                  <a:noFill/>
                </a:ln>
                <a:solidFill>
                  <a:srgbClr val="000000"/>
                </a:solidFill>
                <a:effectLst/>
                <a:uLnTx/>
                <a:uFillTx/>
                <a:latin typeface="Arial"/>
                <a:ea typeface="+mn-ea"/>
                <a:cs typeface="+mn-cs"/>
              </a:rPr>
              <a:t>nklare</a:t>
            </a:r>
            <a:r>
              <a:rPr kumimoji="0" lang="sv-SE" sz="1600" b="0" i="0" u="none" strike="noStrike" kern="1200" cap="none" spc="40" normalizeH="0" baseline="0" noProof="0">
                <a:ln>
                  <a:noFill/>
                </a:ln>
                <a:solidFill>
                  <a:srgbClr val="000000"/>
                </a:solidFill>
                <a:effectLst/>
                <a:uLnTx/>
                <a:uFillTx/>
                <a:latin typeface="Arial"/>
                <a:ea typeface="+mn-ea"/>
                <a:cs typeface="+mn-cs"/>
              </a:rPr>
              <a:t> att se</a:t>
            </a:r>
            <a:br>
              <a:rPr kumimoji="0" lang="sv-SE" sz="1600" b="0" i="0" u="none" strike="noStrike" kern="1200" cap="none" spc="40" normalizeH="0" baseline="0" noProof="0">
                <a:ln>
                  <a:noFill/>
                </a:ln>
                <a:solidFill>
                  <a:srgbClr val="000000"/>
                </a:solidFill>
                <a:effectLst/>
                <a:uLnTx/>
                <a:uFillTx/>
                <a:latin typeface="Arial"/>
                <a:ea typeface="+mn-ea"/>
                <a:cs typeface="+mn-cs"/>
              </a:rPr>
            </a:br>
            <a:r>
              <a:rPr kumimoji="0" lang="sv-SE" sz="1600" b="0" i="0" u="none" strike="noStrike" kern="1200" cap="none" spc="40" normalizeH="0" baseline="0" noProof="0">
                <a:ln>
                  <a:noFill/>
                </a:ln>
                <a:solidFill>
                  <a:srgbClr val="000000"/>
                </a:solidFill>
                <a:effectLst/>
                <a:uLnTx/>
                <a:uFillTx/>
                <a:latin typeface="Arial"/>
                <a:ea typeface="+mn-ea"/>
                <a:cs typeface="+mn-cs"/>
              </a:rPr>
              <a:t>helheten och förbättrar samordning mellan disciplinerna inom flera användningsområden.</a:t>
            </a:r>
            <a:br>
              <a:rPr kumimoji="0" lang="sv-SE" sz="1600" b="0" i="0" u="none" strike="noStrike" kern="1200" cap="none" spc="40" normalizeH="0" baseline="0" noProof="0">
                <a:ln>
                  <a:noFill/>
                </a:ln>
                <a:solidFill>
                  <a:srgbClr val="000000"/>
                </a:solidFill>
                <a:effectLst/>
                <a:uLnTx/>
                <a:uFillTx/>
                <a:latin typeface="Arial"/>
                <a:ea typeface="+mn-ea"/>
                <a:cs typeface="+mn-cs"/>
              </a:rPr>
            </a:br>
            <a:endParaRPr kumimoji="0" lang="sv-SE" sz="2000" b="0" i="0" u="none" strike="noStrike" kern="1200" cap="none" spc="4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a:ln>
                  <a:noFill/>
                </a:ln>
                <a:solidFill>
                  <a:srgbClr val="000000"/>
                </a:solidFill>
                <a:effectLst/>
                <a:uLnTx/>
                <a:uFillTx/>
                <a:latin typeface="Arial"/>
                <a:ea typeface="+mn-ea"/>
                <a:cs typeface="+mn-cs"/>
              </a:rPr>
              <a:t> </a:t>
            </a:r>
            <a:br>
              <a:rPr kumimoji="0" lang="sv-SE" sz="2000" b="0" i="0" u="none" strike="noStrike" kern="1200" cap="none" spc="40" normalizeH="0" baseline="0" noProof="0">
                <a:ln>
                  <a:noFill/>
                </a:ln>
                <a:solidFill>
                  <a:srgbClr val="000000"/>
                </a:solidFill>
                <a:effectLst/>
                <a:uLnTx/>
                <a:uFillTx/>
                <a:latin typeface="Arial"/>
                <a:ea typeface="+mn-ea"/>
                <a:cs typeface="+mn-cs"/>
              </a:rPr>
            </a:br>
            <a:r>
              <a:rPr kumimoji="0" lang="sv-SE" sz="2000" b="0" i="0" u="none" strike="noStrike" kern="1200" cap="none" spc="40" normalizeH="0" baseline="0" noProof="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114332" y="386418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a:ln>
                  <a:noFill/>
                </a:ln>
                <a:solidFill>
                  <a:srgbClr val="000000"/>
                </a:solidFill>
                <a:effectLst/>
                <a:uLnTx/>
                <a:uFillTx/>
                <a:latin typeface="Arial"/>
                <a:ea typeface="+mn-ea"/>
                <a:cs typeface="+mn-cs"/>
              </a:rPr>
            </a:br>
            <a:r>
              <a:rPr kumimoji="0" lang="sv-SE" sz="1600" b="0" i="0" u="none" strike="noStrike" kern="1200" cap="none" spc="40" normalizeH="0" baseline="0" noProof="0">
                <a:ln>
                  <a:noFill/>
                </a:ln>
                <a:solidFill>
                  <a:srgbClr val="000000"/>
                </a:solidFill>
                <a:effectLst/>
                <a:uLnTx/>
                <a:uFillTx/>
                <a:latin typeface="Arial"/>
                <a:ea typeface="+mn-ea"/>
                <a:cs typeface="+mn-cs"/>
              </a:rPr>
              <a:t>som</a:t>
            </a:r>
            <a:r>
              <a:rPr kumimoji="0" lang="sv-SE" sz="1600" b="1" i="0" u="none" strike="noStrike" kern="1200" cap="none" spc="40" normalizeH="0" baseline="0" noProof="0">
                <a:ln>
                  <a:noFill/>
                </a:ln>
                <a:solidFill>
                  <a:srgbClr val="000000"/>
                </a:solidFill>
                <a:effectLst/>
                <a:uLnTx/>
                <a:uFillTx/>
                <a:latin typeface="Arial"/>
                <a:ea typeface="+mn-ea"/>
                <a:cs typeface="+mn-cs"/>
              </a:rPr>
              <a:t> </a:t>
            </a:r>
            <a:r>
              <a:rPr kumimoji="0" lang="sv-SE" sz="1600" b="0" i="0" u="none" strike="noStrike" kern="1200" cap="none" spc="40" normalizeH="0" baseline="0" noProof="0">
                <a:ln>
                  <a:noFill/>
                </a:ln>
                <a:solidFill>
                  <a:srgbClr val="000000"/>
                </a:solidFill>
                <a:effectLst/>
                <a:uLnTx/>
                <a:uFillTx/>
                <a:latin typeface="Arial"/>
                <a:ea typeface="+mn-ea"/>
                <a:cs typeface="+mn-cs"/>
              </a:rPr>
              <a:t>8A0 skala 1:50</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8777"/>
            <a:ext cx="319425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Nuläge med 16 </a:t>
            </a:r>
            <a:r>
              <a:rPr kumimoji="0" lang="sv-SE" sz="1600" b="0" i="0" u="none" strike="noStrike" kern="1200" cap="none" spc="40" normalizeH="0" baseline="0" noProof="0" err="1">
                <a:ln>
                  <a:noFill/>
                </a:ln>
                <a:solidFill>
                  <a:srgbClr val="000000"/>
                </a:solidFill>
                <a:effectLst/>
                <a:uLnTx/>
                <a:uFillTx/>
                <a:latin typeface="Arial"/>
                <a:ea typeface="+mn-ea"/>
                <a:cs typeface="+mn-cs"/>
              </a:rPr>
              <a:t>delplans</a:t>
            </a:r>
            <a:r>
              <a:rPr kumimoji="0" lang="sv-SE" sz="1600" b="0" i="0" u="none" strike="noStrike" kern="1200" cap="none" spc="40" normalizeH="0" baseline="0" noProof="0">
                <a:ln>
                  <a:noFill/>
                </a:ln>
                <a:solidFill>
                  <a:srgbClr val="000000"/>
                </a:solidFill>
                <a:effectLst/>
                <a:uLnTx/>
                <a:uFillTx/>
                <a:latin typeface="Arial"/>
                <a:ea typeface="+mn-ea"/>
                <a:cs typeface="+mn-cs"/>
              </a:rPr>
              <a:t>-</a:t>
            </a:r>
            <a:br>
              <a:rPr kumimoji="0" lang="sv-SE" sz="1600" b="0" i="0" u="none" strike="noStrike" kern="1200" cap="none" spc="40" normalizeH="0" baseline="0" noProof="0">
                <a:ln>
                  <a:noFill/>
                </a:ln>
                <a:solidFill>
                  <a:srgbClr val="000000"/>
                </a:solidFill>
                <a:effectLst/>
                <a:uLnTx/>
                <a:uFillTx/>
                <a:latin typeface="Arial"/>
                <a:ea typeface="+mn-ea"/>
                <a:cs typeface="+mn-cs"/>
              </a:rPr>
            </a:br>
            <a:r>
              <a:rPr kumimoji="0" lang="sv-SE" sz="1600" b="0" i="0" u="none" strike="noStrike" kern="1200" cap="none" spc="40" normalizeH="0" baseline="0" noProof="0">
                <a:ln>
                  <a:noFill/>
                </a:ln>
                <a:solidFill>
                  <a:srgbClr val="000000"/>
                </a:solidFill>
                <a:effectLst/>
                <a:uLnTx/>
                <a:uFillTx/>
                <a:latin typeface="Arial"/>
                <a:ea typeface="+mn-ea"/>
                <a:cs typeface="+mn-cs"/>
              </a:rPr>
              <a:t>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152044" y="2800664"/>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a:ln>
                  <a:noFill/>
                </a:ln>
                <a:solidFill>
                  <a:srgbClr val="000000"/>
                </a:solidFill>
                <a:effectLst/>
                <a:uLnTx/>
                <a:uFillTx/>
                <a:latin typeface="Arial"/>
                <a:ea typeface="+mn-ea"/>
                <a:cs typeface="+mn-cs"/>
              </a:rPr>
              <a:t>Exempel helplansritning Format 8A0 – fyra våningar</a:t>
            </a:r>
            <a:br>
              <a:rPr kumimoji="0" lang="sv-SE" sz="3600" b="0" i="0" u="none" strike="noStrike" kern="1200" cap="none" spc="40" normalizeH="0" baseline="0" noProof="0">
                <a:ln>
                  <a:noFill/>
                </a:ln>
                <a:solidFill>
                  <a:srgbClr val="000000"/>
                </a:solidFill>
                <a:effectLst/>
                <a:uLnTx/>
                <a:uFillTx/>
                <a:latin typeface="Arial"/>
                <a:ea typeface="+mn-ea"/>
                <a:cs typeface="+mn-cs"/>
              </a:rPr>
            </a:br>
            <a:endParaRPr kumimoji="0" lang="sv-SE" sz="2000" b="0" i="0" u="none" strike="noStrike" kern="1200" cap="none" spc="40" normalizeH="0" baseline="0" noProof="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4" y="3877726"/>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a:ln>
                  <a:noFill/>
                </a:ln>
                <a:solidFill>
                  <a:srgbClr val="000000"/>
                </a:solidFill>
                <a:effectLst/>
                <a:uLnTx/>
                <a:uFillTx/>
                <a:latin typeface="Arial"/>
                <a:ea typeface="+mn-ea"/>
                <a:cs typeface="+mn-cs"/>
              </a:rPr>
              <a:t>En byggnad</a:t>
            </a:r>
            <a:r>
              <a:rPr kumimoji="0" lang="sv-SE" sz="1600" b="1" i="0" u="none" strike="noStrike" kern="1200" cap="none" spc="40" normalizeH="0" baseline="0" noProof="0">
                <a:ln>
                  <a:noFill/>
                </a:ln>
                <a:solidFill>
                  <a:srgbClr val="000000"/>
                </a:solidFill>
                <a:effectLst/>
                <a:uLnTx/>
                <a:uFillTx/>
                <a:latin typeface="Arial"/>
                <a:ea typeface="+mn-ea"/>
                <a:cs typeface="+mn-cs"/>
              </a:rPr>
              <a:t> </a:t>
            </a:r>
            <a:r>
              <a:rPr kumimoji="0" lang="sv-SE" sz="1600" b="0" i="0" u="none" strike="noStrike" kern="1200" cap="none" spc="40" normalizeH="0" baseline="0" noProof="0">
                <a:ln>
                  <a:noFill/>
                </a:ln>
                <a:solidFill>
                  <a:srgbClr val="000000"/>
                </a:solidFill>
                <a:effectLst/>
                <a:uLnTx/>
                <a:uFillTx/>
                <a:latin typeface="Arial"/>
                <a:ea typeface="+mn-ea"/>
                <a:cs typeface="+mn-cs"/>
              </a:rPr>
              <a:t>117 x 161 meter med effektiv rityta får plats på en 8A0</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029000" y="2807960"/>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9D503CD4-C83A-A052-F002-0470AFE6FB88}"/>
              </a:ext>
            </a:extLst>
          </p:cNvPr>
          <p:cNvSpPr>
            <a:spLocks noGrp="1" noRot="1" noMove="1" noResize="1" noEditPoints="1" noAdjustHandles="1" noChangeArrowheads="1" noChangeShapeType="1"/>
          </p:cNvSpPr>
          <p:nvPr/>
        </p:nvSpPr>
        <p:spPr>
          <a:xfrm>
            <a:off x="482400"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1" name="Rektangel 10">
            <a:extLst>
              <a:ext uri="{FF2B5EF4-FFF2-40B4-BE49-F238E27FC236}">
                <a16:creationId xmlns:a16="http://schemas.microsoft.com/office/drawing/2014/main" id="{85FB150E-BFFC-1FC2-F631-ECEAE2DBEDFC}"/>
              </a:ext>
            </a:extLst>
          </p:cNvPr>
          <p:cNvSpPr>
            <a:spLocks noGrp="1" noRot="1" noMove="1" noResize="1" noEditPoints="1" noAdjustHandles="1" noChangeArrowheads="1" noChangeShapeType="1"/>
          </p:cNvSpPr>
          <p:nvPr/>
        </p:nvSpPr>
        <p:spPr>
          <a:xfrm>
            <a:off x="1149811"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1" name="Rektangel 20">
            <a:extLst>
              <a:ext uri="{FF2B5EF4-FFF2-40B4-BE49-F238E27FC236}">
                <a16:creationId xmlns:a16="http://schemas.microsoft.com/office/drawing/2014/main" id="{FABE8B7F-018F-D472-F914-E59BB8FA65E6}"/>
              </a:ext>
            </a:extLst>
          </p:cNvPr>
          <p:cNvSpPr>
            <a:spLocks noGrp="1" noRot="1" noMove="1" noResize="1" noEditPoints="1" noAdjustHandles="1" noChangeArrowheads="1" noChangeShapeType="1"/>
          </p:cNvSpPr>
          <p:nvPr/>
        </p:nvSpPr>
        <p:spPr>
          <a:xfrm>
            <a:off x="1817222"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4" name="Rektangel 23">
            <a:extLst>
              <a:ext uri="{FF2B5EF4-FFF2-40B4-BE49-F238E27FC236}">
                <a16:creationId xmlns:a16="http://schemas.microsoft.com/office/drawing/2014/main" id="{57019C00-64E7-3CA9-AF9F-DBBCCECF9ABB}"/>
              </a:ext>
            </a:extLst>
          </p:cNvPr>
          <p:cNvSpPr>
            <a:spLocks noGrp="1" noRot="1" noMove="1" noResize="1" noEditPoints="1" noAdjustHandles="1" noChangeArrowheads="1" noChangeShapeType="1"/>
          </p:cNvSpPr>
          <p:nvPr/>
        </p:nvSpPr>
        <p:spPr>
          <a:xfrm>
            <a:off x="2484633"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1" name="Rektangel 40">
            <a:extLst>
              <a:ext uri="{FF2B5EF4-FFF2-40B4-BE49-F238E27FC236}">
                <a16:creationId xmlns:a16="http://schemas.microsoft.com/office/drawing/2014/main" id="{ED961C21-5711-B8C7-6A75-1ACD39A547F2}"/>
              </a:ext>
            </a:extLst>
          </p:cNvPr>
          <p:cNvSpPr>
            <a:spLocks noGrp="1" noRot="1" noMove="1" noResize="1" noEditPoints="1" noAdjustHandles="1" noChangeArrowheads="1" noChangeShapeType="1"/>
          </p:cNvSpPr>
          <p:nvPr/>
        </p:nvSpPr>
        <p:spPr>
          <a:xfrm>
            <a:off x="482400"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2" name="Rektangel 41">
            <a:extLst>
              <a:ext uri="{FF2B5EF4-FFF2-40B4-BE49-F238E27FC236}">
                <a16:creationId xmlns:a16="http://schemas.microsoft.com/office/drawing/2014/main" id="{71939F81-C337-339C-9B30-EF59DF19636B}"/>
              </a:ext>
            </a:extLst>
          </p:cNvPr>
          <p:cNvSpPr>
            <a:spLocks noGrp="1" noRot="1" noMove="1" noResize="1" noEditPoints="1" noAdjustHandles="1" noChangeArrowheads="1" noChangeShapeType="1"/>
          </p:cNvSpPr>
          <p:nvPr/>
        </p:nvSpPr>
        <p:spPr>
          <a:xfrm>
            <a:off x="1149811"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3" name="Rektangel 42">
            <a:extLst>
              <a:ext uri="{FF2B5EF4-FFF2-40B4-BE49-F238E27FC236}">
                <a16:creationId xmlns:a16="http://schemas.microsoft.com/office/drawing/2014/main" id="{E73D8E5A-CB6A-7A81-A4EF-B9CC95D6DF15}"/>
              </a:ext>
            </a:extLst>
          </p:cNvPr>
          <p:cNvSpPr>
            <a:spLocks noGrp="1" noRot="1" noMove="1" noResize="1" noEditPoints="1" noAdjustHandles="1" noChangeArrowheads="1" noChangeShapeType="1"/>
          </p:cNvSpPr>
          <p:nvPr/>
        </p:nvSpPr>
        <p:spPr>
          <a:xfrm>
            <a:off x="1817222"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4" name="Rektangel 43">
            <a:extLst>
              <a:ext uri="{FF2B5EF4-FFF2-40B4-BE49-F238E27FC236}">
                <a16:creationId xmlns:a16="http://schemas.microsoft.com/office/drawing/2014/main" id="{C2812920-42D0-1813-0757-A1FB43E9280A}"/>
              </a:ext>
            </a:extLst>
          </p:cNvPr>
          <p:cNvSpPr>
            <a:spLocks noGrp="1" noRot="1" noMove="1" noResize="1" noEditPoints="1" noAdjustHandles="1" noChangeArrowheads="1" noChangeShapeType="1"/>
          </p:cNvSpPr>
          <p:nvPr/>
        </p:nvSpPr>
        <p:spPr>
          <a:xfrm>
            <a:off x="2484633"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5" name="Rektangel 44">
            <a:extLst>
              <a:ext uri="{FF2B5EF4-FFF2-40B4-BE49-F238E27FC236}">
                <a16:creationId xmlns:a16="http://schemas.microsoft.com/office/drawing/2014/main" id="{C54C1386-FC61-DF56-552A-818856E5A738}"/>
              </a:ext>
            </a:extLst>
          </p:cNvPr>
          <p:cNvSpPr>
            <a:spLocks noGrp="1" noRot="1" noMove="1" noResize="1" noEditPoints="1" noAdjustHandles="1" noChangeArrowheads="1" noChangeShapeType="1"/>
          </p:cNvSpPr>
          <p:nvPr/>
        </p:nvSpPr>
        <p:spPr>
          <a:xfrm>
            <a:off x="482400"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6" name="Rektangel 45">
            <a:extLst>
              <a:ext uri="{FF2B5EF4-FFF2-40B4-BE49-F238E27FC236}">
                <a16:creationId xmlns:a16="http://schemas.microsoft.com/office/drawing/2014/main" id="{4AEFE785-A5B6-06F3-F8D1-069AE5D26BCD}"/>
              </a:ext>
            </a:extLst>
          </p:cNvPr>
          <p:cNvSpPr>
            <a:spLocks noGrp="1" noRot="1" noMove="1" noResize="1" noEditPoints="1" noAdjustHandles="1" noChangeArrowheads="1" noChangeShapeType="1"/>
          </p:cNvSpPr>
          <p:nvPr/>
        </p:nvSpPr>
        <p:spPr>
          <a:xfrm>
            <a:off x="1149811"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7" name="Rektangel 46">
            <a:extLst>
              <a:ext uri="{FF2B5EF4-FFF2-40B4-BE49-F238E27FC236}">
                <a16:creationId xmlns:a16="http://schemas.microsoft.com/office/drawing/2014/main" id="{3B8885C1-63F6-A48F-2A29-4CA8CB3A9238}"/>
              </a:ext>
            </a:extLst>
          </p:cNvPr>
          <p:cNvSpPr>
            <a:spLocks noGrp="1" noRot="1" noMove="1" noResize="1" noEditPoints="1" noAdjustHandles="1" noChangeArrowheads="1" noChangeShapeType="1"/>
          </p:cNvSpPr>
          <p:nvPr/>
        </p:nvSpPr>
        <p:spPr>
          <a:xfrm>
            <a:off x="1817222"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8" name="Rektangel 47">
            <a:extLst>
              <a:ext uri="{FF2B5EF4-FFF2-40B4-BE49-F238E27FC236}">
                <a16:creationId xmlns:a16="http://schemas.microsoft.com/office/drawing/2014/main" id="{5DEE9AA9-F651-4839-7F29-5F7B7931F181}"/>
              </a:ext>
            </a:extLst>
          </p:cNvPr>
          <p:cNvSpPr>
            <a:spLocks noGrp="1" noRot="1" noMove="1" noResize="1" noEditPoints="1" noAdjustHandles="1" noChangeArrowheads="1" noChangeShapeType="1"/>
          </p:cNvSpPr>
          <p:nvPr/>
        </p:nvSpPr>
        <p:spPr>
          <a:xfrm>
            <a:off x="2484633"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9" name="Rektangel 48">
            <a:extLst>
              <a:ext uri="{FF2B5EF4-FFF2-40B4-BE49-F238E27FC236}">
                <a16:creationId xmlns:a16="http://schemas.microsoft.com/office/drawing/2014/main" id="{7BD8EA7B-6F45-6AEB-3819-53950525950A}"/>
              </a:ext>
            </a:extLst>
          </p:cNvPr>
          <p:cNvSpPr>
            <a:spLocks noGrp="1" noRot="1" noMove="1" noResize="1" noEditPoints="1" noAdjustHandles="1" noChangeArrowheads="1" noChangeShapeType="1"/>
          </p:cNvSpPr>
          <p:nvPr/>
        </p:nvSpPr>
        <p:spPr>
          <a:xfrm>
            <a:off x="482400"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0" name="Rektangel 49">
            <a:extLst>
              <a:ext uri="{FF2B5EF4-FFF2-40B4-BE49-F238E27FC236}">
                <a16:creationId xmlns:a16="http://schemas.microsoft.com/office/drawing/2014/main" id="{07349EB2-051B-EA22-E0C7-E75B0000EC4F}"/>
              </a:ext>
            </a:extLst>
          </p:cNvPr>
          <p:cNvSpPr>
            <a:spLocks noGrp="1" noRot="1" noMove="1" noResize="1" noEditPoints="1" noAdjustHandles="1" noChangeArrowheads="1" noChangeShapeType="1"/>
          </p:cNvSpPr>
          <p:nvPr/>
        </p:nvSpPr>
        <p:spPr>
          <a:xfrm>
            <a:off x="1149811"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1" name="Rektangel 50">
            <a:extLst>
              <a:ext uri="{FF2B5EF4-FFF2-40B4-BE49-F238E27FC236}">
                <a16:creationId xmlns:a16="http://schemas.microsoft.com/office/drawing/2014/main" id="{51179330-C5B7-3D08-1E16-225BFD623C8C}"/>
              </a:ext>
            </a:extLst>
          </p:cNvPr>
          <p:cNvSpPr>
            <a:spLocks noGrp="1" noRot="1" noMove="1" noResize="1" noEditPoints="1" noAdjustHandles="1" noChangeArrowheads="1" noChangeShapeType="1"/>
          </p:cNvSpPr>
          <p:nvPr/>
        </p:nvSpPr>
        <p:spPr>
          <a:xfrm>
            <a:off x="1817222"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2" name="Rektangel 51">
            <a:extLst>
              <a:ext uri="{FF2B5EF4-FFF2-40B4-BE49-F238E27FC236}">
                <a16:creationId xmlns:a16="http://schemas.microsoft.com/office/drawing/2014/main" id="{9E320F71-E79A-382C-B0B3-2D193C4C69A1}"/>
              </a:ext>
            </a:extLst>
          </p:cNvPr>
          <p:cNvSpPr>
            <a:spLocks noGrp="1" noRot="1" noMove="1" noResize="1" noEditPoints="1" noAdjustHandles="1" noChangeArrowheads="1" noChangeShapeType="1"/>
          </p:cNvSpPr>
          <p:nvPr/>
        </p:nvSpPr>
        <p:spPr>
          <a:xfrm>
            <a:off x="2484633"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19" name="Rak koppling 18">
            <a:extLst>
              <a:ext uri="{FF2B5EF4-FFF2-40B4-BE49-F238E27FC236}">
                <a16:creationId xmlns:a16="http://schemas.microsoft.com/office/drawing/2014/main" id="{0CBE522E-285C-FE2E-00D6-FB754778F16A}"/>
              </a:ext>
            </a:extLst>
          </p:cNvPr>
          <p:cNvCxnSpPr>
            <a:cxnSpLocks noGrp="1" noRot="1" noMove="1" noResize="1" noEditPoints="1" noAdjustHandles="1" noChangeArrowheads="1" noChangeShapeType="1"/>
            <a:stCxn id="118" idx="0"/>
            <a:endCxn id="118" idx="2"/>
          </p:cNvCxnSpPr>
          <p:nvPr/>
        </p:nvCxnSpPr>
        <p:spPr>
          <a:xfrm>
            <a:off x="5556908" y="1765675"/>
            <a:ext cx="0" cy="20172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12BCE5D4-4C21-2E54-995A-086D5739FC68}"/>
              </a:ext>
            </a:extLst>
          </p:cNvPr>
          <p:cNvCxnSpPr>
            <a:cxnSpLocks noGrp="1" noRot="1" noMove="1" noResize="1" noEditPoints="1" noAdjustHandles="1" noChangeArrowheads="1" noChangeShapeType="1"/>
            <a:stCxn id="118" idx="1"/>
            <a:endCxn id="118" idx="3"/>
          </p:cNvCxnSpPr>
          <p:nvPr/>
        </p:nvCxnSpPr>
        <p:spPr>
          <a:xfrm>
            <a:off x="4114332" y="2774311"/>
            <a:ext cx="28851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522B4EE8-7ACC-556C-2CC7-A492D35C85AD}"/>
              </a:ext>
            </a:extLst>
          </p:cNvPr>
          <p:cNvCxnSpPr>
            <a:cxnSpLocks noGrp="1" noRot="1" noMove="1" noResize="1" noEditPoints="1" noAdjustHandles="1" noChangeArrowheads="1" noChangeShapeType="1"/>
          </p:cNvCxnSpPr>
          <p:nvPr/>
        </p:nvCxnSpPr>
        <p:spPr>
          <a:xfrm>
            <a:off x="4818454" y="1775576"/>
            <a:ext cx="3482" cy="20073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91A2C3CE-8DB7-81A3-31D2-EFD4704DE70C}"/>
              </a:ext>
            </a:extLst>
          </p:cNvPr>
          <p:cNvCxnSpPr>
            <a:cxnSpLocks noGrp="1" noRot="1" noMove="1" noResize="1" noEditPoints="1" noAdjustHandles="1" noChangeArrowheads="1" noChangeShapeType="1"/>
          </p:cNvCxnSpPr>
          <p:nvPr/>
        </p:nvCxnSpPr>
        <p:spPr>
          <a:xfrm>
            <a:off x="6286566" y="1765675"/>
            <a:ext cx="0" cy="20245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114332" y="1765675"/>
            <a:ext cx="2885152" cy="2017272"/>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a:ln>
                  <a:noFill/>
                </a:ln>
                <a:solidFill>
                  <a:srgbClr val="3673A5"/>
                </a:solidFill>
                <a:effectLst/>
                <a:uLnTx/>
                <a:uFillTx/>
                <a:latin typeface="Arial" panose="020B0604020202020204" pitchFamily="34" charset="0"/>
                <a:ea typeface="+mn-ea"/>
                <a:cs typeface="Arial" panose="020B0604020202020204" pitchFamily="34" charset="0"/>
              </a:rPr>
              <a:t>8A0</a:t>
            </a:r>
          </a:p>
        </p:txBody>
      </p:sp>
    </p:spTree>
    <p:extLst>
      <p:ext uri="{BB962C8B-B14F-4D97-AF65-F5344CB8AC3E}">
        <p14:creationId xmlns:p14="http://schemas.microsoft.com/office/powerpoint/2010/main" val="121515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3600" dirty="0">
                <a:solidFill>
                  <a:srgbClr val="000000"/>
                </a:solidFill>
                <a:latin typeface="Arial"/>
              </a:rPr>
              <a:t>Exempel på nyttor som uppnås inom flera områden</a:t>
            </a:r>
            <a:br>
              <a:rPr lang="sv-SE" sz="3600" dirty="0">
                <a:solidFill>
                  <a:srgbClr val="000000"/>
                </a:solidFill>
                <a:latin typeface="Arial"/>
              </a:rPr>
            </a:br>
            <a:endParaRPr lang="sv-SE" dirty="0">
              <a:solidFill>
                <a:srgbClr val="000000"/>
              </a:solidFill>
              <a:latin typeface="Arial"/>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46562"/>
            <a:ext cx="11547675"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Clr>
                <a:schemeClr val="bg2"/>
              </a:buClr>
              <a:buNone/>
              <a:defRPr/>
            </a:pPr>
            <a:r>
              <a:rPr lang="sv-SE" sz="1600" spc="40" dirty="0">
                <a:solidFill>
                  <a:srgbClr val="000000"/>
                </a:solidFill>
                <a:latin typeface="Arial"/>
                <a:cs typeface="+mn-cs"/>
              </a:rPr>
              <a:t>F</a:t>
            </a:r>
            <a:r>
              <a:rPr kumimoji="0" lang="sv-SE" sz="1600" b="0" i="0" u="none" strike="noStrike" kern="1200" cap="none" spc="40" normalizeH="0" baseline="0" noProof="0" dirty="0" err="1">
                <a:ln>
                  <a:noFill/>
                </a:ln>
                <a:solidFill>
                  <a:srgbClr val="000000"/>
                </a:solidFill>
                <a:effectLst/>
                <a:uLnTx/>
                <a:uFillTx/>
                <a:latin typeface="Arial"/>
                <a:ea typeface="+mn-ea"/>
                <a:cs typeface="+mn-cs"/>
              </a:rPr>
              <a:t>örenklar</a:t>
            </a:r>
            <a:r>
              <a:rPr kumimoji="0" lang="sv-SE" sz="1600" b="0" i="0" u="none" strike="noStrike" kern="1200" cap="none" spc="40" normalizeH="0" baseline="0" noProof="0" dirty="0">
                <a:ln>
                  <a:noFill/>
                </a:ln>
                <a:solidFill>
                  <a:srgbClr val="000000"/>
                </a:solidFill>
                <a:effectLst/>
                <a:uLnTx/>
                <a:uFillTx/>
                <a:latin typeface="Arial"/>
                <a:ea typeface="+mn-ea"/>
                <a:cs typeface="+mn-cs"/>
              </a:rPr>
              <a:t> för flera målgrupper och användningsområden inom projektering, produktion, förvaltning och drift:</a:t>
            </a:r>
            <a:endParaRPr lang="sv-SE" sz="1600" spc="40" dirty="0">
              <a:solidFill>
                <a:srgbClr val="000000"/>
              </a:solidFill>
              <a:latin typeface="Arial"/>
              <a:cs typeface="+mn-cs"/>
            </a:endParaRPr>
          </a:p>
          <a:p>
            <a:pPr>
              <a:lnSpc>
                <a:spcPct val="100000"/>
              </a:lnSpc>
              <a:buClr>
                <a:schemeClr val="bg2"/>
              </a:buClr>
              <a:defRPr/>
            </a:pPr>
            <a:r>
              <a:rPr lang="sv-SE" sz="1600" dirty="0">
                <a:solidFill>
                  <a:schemeClr val="bg2"/>
                </a:solidFill>
                <a:latin typeface="Arial" panose="020B0604020202020204" pitchFamily="34" charset="0"/>
              </a:rPr>
              <a:t>Enklare att se helheten med helplansritning </a:t>
            </a:r>
          </a:p>
          <a:p>
            <a:pPr marR="0" lvl="0">
              <a:lnSpc>
                <a:spcPct val="100000"/>
              </a:lnSpc>
              <a:buClr>
                <a:schemeClr val="bg2"/>
              </a:buClr>
              <a:buSzTx/>
              <a:tabLst/>
              <a:defRPr/>
            </a:pPr>
            <a:r>
              <a:rPr lang="sv-SE" sz="1600" dirty="0">
                <a:solidFill>
                  <a:schemeClr val="bg2"/>
                </a:solidFill>
                <a:latin typeface="Arial" panose="020B0604020202020204" pitchFamily="34" charset="0"/>
              </a:rPr>
              <a:t>Färre handlingar minskar hanteringen och administrationen vid producerande av handlingar</a:t>
            </a:r>
          </a:p>
          <a:p>
            <a:pPr>
              <a:lnSpc>
                <a:spcPct val="100000"/>
              </a:lnSpc>
              <a:buClr>
                <a:schemeClr val="bg2"/>
              </a:buClr>
              <a:defRPr/>
            </a:pPr>
            <a:r>
              <a:rPr lang="sv-SE" sz="1600" dirty="0">
                <a:solidFill>
                  <a:schemeClr val="bg2"/>
                </a:solidFill>
                <a:latin typeface="Arial" panose="020B0604020202020204" pitchFamily="34" charset="0"/>
              </a:rPr>
              <a:t>Helplansritning minskar risken för feltolkning och överlappning av områden jämfört med delplansredovisning</a:t>
            </a:r>
          </a:p>
          <a:p>
            <a:pPr>
              <a:lnSpc>
                <a:spcPct val="100000"/>
              </a:lnSpc>
              <a:buClr>
                <a:schemeClr val="bg2"/>
              </a:buClr>
              <a:defRPr/>
            </a:pPr>
            <a:r>
              <a:rPr lang="sv-SE" sz="1600" dirty="0">
                <a:solidFill>
                  <a:schemeClr val="bg2"/>
                </a:solidFill>
                <a:latin typeface="Arial" panose="020B0604020202020204" pitchFamily="34" charset="0"/>
              </a:rPr>
              <a:t>Egenkontroller av handlingar underlättas betydligt</a:t>
            </a:r>
          </a:p>
          <a:p>
            <a:pPr lvl="0">
              <a:lnSpc>
                <a:spcPct val="100000"/>
              </a:lnSpc>
              <a:buClr>
                <a:schemeClr val="bg2"/>
              </a:buClr>
              <a:defRPr/>
            </a:pPr>
            <a:r>
              <a:rPr lang="sv-SE" sz="1600" dirty="0">
                <a:solidFill>
                  <a:schemeClr val="bg2"/>
                </a:solidFill>
                <a:latin typeface="Arial" panose="020B0604020202020204" pitchFamily="34" charset="0"/>
              </a:rPr>
              <a:t>Granskning av handlingar underlättas betydligt</a:t>
            </a:r>
          </a:p>
          <a:p>
            <a:pPr marR="0" lvl="0">
              <a:lnSpc>
                <a:spcPct val="100000"/>
              </a:lnSpc>
              <a:buClr>
                <a:schemeClr val="bg2"/>
              </a:buClr>
              <a:buSzTx/>
              <a:tabLst/>
              <a:defRPr/>
            </a:pPr>
            <a:r>
              <a:rPr lang="sv-SE" sz="1600" dirty="0">
                <a:solidFill>
                  <a:schemeClr val="bg2"/>
                </a:solidFill>
                <a:latin typeface="Arial" panose="020B0604020202020204" pitchFamily="34" charset="0"/>
              </a:rPr>
              <a:t>Effektivare leverans och hantering samt tolkning av förfrågningsunderlag</a:t>
            </a:r>
          </a:p>
          <a:p>
            <a:pPr marR="0" lvl="0">
              <a:lnSpc>
                <a:spcPct val="100000"/>
              </a:lnSpc>
              <a:buClr>
                <a:schemeClr val="bg2"/>
              </a:buClr>
              <a:buSzTx/>
              <a:tabLst/>
              <a:defRPr/>
            </a:pPr>
            <a:r>
              <a:rPr lang="sv-SE" sz="1600" dirty="0">
                <a:solidFill>
                  <a:schemeClr val="bg2"/>
                </a:solidFill>
                <a:latin typeface="Arial" panose="020B0604020202020204" pitchFamily="34" charset="0"/>
              </a:rPr>
              <a:t>Bättre överblick vid kravhantering och samordning mellan discipliner som exempel vid dörrprojektering</a:t>
            </a:r>
          </a:p>
          <a:p>
            <a:pPr marR="0" lvl="0">
              <a:lnSpc>
                <a:spcPct val="100000"/>
              </a:lnSpc>
              <a:buClr>
                <a:schemeClr val="bg2"/>
              </a:buClr>
              <a:buSzTx/>
              <a:tabLst/>
              <a:defRPr/>
            </a:pPr>
            <a:r>
              <a:rPr lang="sv-SE" sz="1600" dirty="0">
                <a:solidFill>
                  <a:schemeClr val="bg2"/>
                </a:solidFill>
                <a:latin typeface="Arial" panose="020B0604020202020204" pitchFamily="34" charset="0"/>
              </a:rPr>
              <a:t>Förenklar ärendehantering som exempel vid förbesiktning och slutbesiktning</a:t>
            </a:r>
          </a:p>
          <a:p>
            <a:pPr marR="0" lvl="0">
              <a:lnSpc>
                <a:spcPct val="100000"/>
              </a:lnSpc>
              <a:buClr>
                <a:schemeClr val="bg2"/>
              </a:buClr>
              <a:buSzTx/>
              <a:tabLst/>
              <a:defRPr/>
            </a:pPr>
            <a:r>
              <a:rPr lang="sv-SE" sz="1600" dirty="0">
                <a:solidFill>
                  <a:schemeClr val="bg2"/>
                </a:solidFill>
                <a:latin typeface="Arial" panose="020B0604020202020204" pitchFamily="34" charset="0"/>
              </a:rPr>
              <a:t>Bättre underlag till hyresgäst och underlättar att se helheten vid hyresgästanpassning</a:t>
            </a:r>
          </a:p>
          <a:p>
            <a:pPr marR="0" lvl="0">
              <a:lnSpc>
                <a:spcPct val="100000"/>
              </a:lnSpc>
              <a:buClr>
                <a:schemeClr val="bg2"/>
              </a:buClr>
              <a:buSzTx/>
              <a:tabLst/>
              <a:defRPr/>
            </a:pPr>
            <a:r>
              <a:rPr lang="sv-SE" sz="1600" dirty="0">
                <a:solidFill>
                  <a:schemeClr val="bg2"/>
                </a:solidFill>
                <a:latin typeface="Arial" panose="020B0604020202020204" pitchFamily="34" charset="0"/>
              </a:rPr>
              <a:t>Bra stöd och underlättar för verksamheten att se helheten vid logistikplanering och visualisera arbetsflöden</a:t>
            </a:r>
            <a:r>
              <a:rPr kumimoji="0" lang="sv-SE" sz="1600" b="0" i="0" u="none" strike="noStrike" kern="1200" cap="none" spc="40" normalizeH="0" baseline="0" noProof="0" dirty="0">
                <a:ln>
                  <a:noFill/>
                </a:ln>
                <a:solidFill>
                  <a:srgbClr val="000000"/>
                </a:solidFill>
                <a:effectLst/>
                <a:uLnTx/>
                <a:uFillTx/>
                <a:latin typeface="Arial"/>
                <a:ea typeface="+mn-ea"/>
                <a:cs typeface="+mn-cs"/>
              </a:rPr>
              <a:t> </a:t>
            </a:r>
          </a:p>
          <a:p>
            <a:pPr marL="0" marR="0" lvl="0" indent="0">
              <a:lnSpc>
                <a:spcPct val="100000"/>
              </a:lnSpc>
              <a:buClr>
                <a:schemeClr val="bg2"/>
              </a:buClr>
              <a:buSzTx/>
              <a:buNone/>
              <a:tabLst/>
              <a:defRPr/>
            </a:pPr>
            <a:endParaRPr lang="sv-SE" sz="1600" spc="40" dirty="0">
              <a:solidFill>
                <a:srgbClr val="000000"/>
              </a:solidFill>
              <a:latin typeface="Arial"/>
              <a:cs typeface="+mn-cs"/>
            </a:endParaRPr>
          </a:p>
          <a:p>
            <a:pPr marL="0" marR="0" lvl="0" indent="0">
              <a:lnSpc>
                <a:spcPct val="100000"/>
              </a:lnSpc>
              <a:buClr>
                <a:schemeClr val="bg2"/>
              </a:buClr>
              <a:buSzTx/>
              <a:buNone/>
              <a:tabLst/>
              <a:defRPr/>
            </a:pPr>
            <a:br>
              <a:rPr lang="sv-SE" sz="1600" spc="40" dirty="0">
                <a:solidFill>
                  <a:srgbClr val="000000"/>
                </a:solidFill>
                <a:latin typeface="Arial"/>
                <a:cs typeface="+mn-cs"/>
              </a:rPr>
            </a:br>
            <a:endParaRPr lang="sv-SE" sz="1600" dirty="0">
              <a:solidFill>
                <a:schemeClr val="bg2"/>
              </a:solidFill>
              <a:latin typeface="Arial" panose="020B0604020202020204" pitchFamily="34" charset="0"/>
            </a:endParaRPr>
          </a:p>
        </p:txBody>
      </p:sp>
    </p:spTree>
    <p:extLst>
      <p:ext uri="{BB962C8B-B14F-4D97-AF65-F5344CB8AC3E}">
        <p14:creationId xmlns:p14="http://schemas.microsoft.com/office/powerpoint/2010/main" val="32416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Ast_widscreen_templat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As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BEAst.potx" id="{A957A8DE-DD89-4940-87ED-7AE651072A11}" vid="{A36B37D4-C3D8-4C36-AA60-3519804916E1}"/>
    </a:ext>
  </a:extLst>
</a:theme>
</file>

<file path=ppt/theme/theme2.xml><?xml version="1.0" encoding="utf-8"?>
<a:theme xmlns:a="http://schemas.openxmlformats.org/drawingml/2006/main" name="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6E88882398D4F9A5C8D2A110E0E77" ma:contentTypeVersion="7" ma:contentTypeDescription="Create a new document." ma:contentTypeScope="" ma:versionID="00950a8d0e40bf22b93cf258a92da1fb">
  <xsd:schema xmlns:xsd="http://www.w3.org/2001/XMLSchema" xmlns:xs="http://www.w3.org/2001/XMLSchema" xmlns:p="http://schemas.microsoft.com/office/2006/metadata/properties" xmlns:ns2="30a975db-71d0-453a-8934-7e7de9c71636" targetNamespace="http://schemas.microsoft.com/office/2006/metadata/properties" ma:root="true" ma:fieldsID="de08266416ef1712eeb8247665d0f791" ns2:_="">
    <xsd:import namespace="30a975db-71d0-453a-8934-7e7de9c71636"/>
    <xsd:element name="properties">
      <xsd:complexType>
        <xsd:sequence>
          <xsd:element name="documentManagement">
            <xsd:complexType>
              <xsd:all>
                <xsd:element ref="ns2:MediaServiceMetadata" minOccurs="0"/>
                <xsd:element ref="ns2:MediaServiceFastMetadata" minOccurs="0"/>
                <xsd:element ref="ns2:Responsible" minOccurs="0"/>
                <xsd:element ref="ns2:Commentsonchange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975db-71d0-453a-8934-7e7de9c71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Responsible" ma:index="10" nillable="true" ma:displayName="Responsible" ma:description="Responsible for template" ma:format="Dropdown" ma:internalName="Responsible">
      <xsd:simpleType>
        <xsd:restriction base="dms:Note">
          <xsd:maxLength value="255"/>
        </xsd:restriction>
      </xsd:simpleType>
    </xsd:element>
    <xsd:element name="Commentsonchanges" ma:index="11" nillable="true" ma:displayName="Comments on changes" ma:format="Dropdown" ma:internalName="Commentsonchanges">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ponsible xmlns="30a975db-71d0-453a-8934-7e7de9c71636" xsi:nil="true"/>
    <Commentsonchanges xmlns="30a975db-71d0-453a-8934-7e7de9c71636" xsi:nil="true"/>
  </documentManagement>
</p:properties>
</file>

<file path=customXml/itemProps1.xml><?xml version="1.0" encoding="utf-8"?>
<ds:datastoreItem xmlns:ds="http://schemas.openxmlformats.org/officeDocument/2006/customXml" ds:itemID="{40BD54FD-FB53-4055-B021-951484012182}">
  <ds:schemaRefs>
    <ds:schemaRef ds:uri="30a975db-71d0-453a-8934-7e7de9c716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3C773B-9D1A-4835-AF14-C0AD66976265}">
  <ds:schemaRefs>
    <ds:schemaRef ds:uri="http://schemas.microsoft.com/sharepoint/v3/contenttype/forms"/>
  </ds:schemaRefs>
</ds:datastoreItem>
</file>

<file path=customXml/itemProps3.xml><?xml version="1.0" encoding="utf-8"?>
<ds:datastoreItem xmlns:ds="http://schemas.openxmlformats.org/officeDocument/2006/customXml" ds:itemID="{EB3CEB35-E728-4748-A28C-FCDBB0AD12FB}">
  <ds:schemaRefs>
    <ds:schemaRef ds:uri="30a975db-71d0-453a-8934-7e7de9c716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NCC General EN</Template>
  <TotalTime>237</TotalTime>
  <Words>913</Words>
  <Application>Microsoft Office PowerPoint</Application>
  <PresentationFormat>Bredbild</PresentationFormat>
  <Paragraphs>98</Paragraphs>
  <Slides>10</Slides>
  <Notes>2</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10</vt:i4>
      </vt:variant>
    </vt:vector>
  </HeadingPairs>
  <TitlesOfParts>
    <vt:vector size="16" baseType="lpstr">
      <vt:lpstr>Arial</vt:lpstr>
      <vt:lpstr>Calibri</vt:lpstr>
      <vt:lpstr>Calibri Light</vt:lpstr>
      <vt:lpstr>Georgia</vt:lpstr>
      <vt:lpstr>BEAst_widscreen_template_</vt:lpstr>
      <vt:lpstr>NCC_widscreen_template_</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ulf@ncc.se</dc:creator>
  <cp:lastModifiedBy>Anneli Kouthoofd</cp:lastModifiedBy>
  <cp:revision>5</cp:revision>
  <dcterms:created xsi:type="dcterms:W3CDTF">2022-03-15T18:24:39Z</dcterms:created>
  <dcterms:modified xsi:type="dcterms:W3CDTF">2023-08-29T14:25:09Z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0x010100A2F6E88882398D4F9A5C8D2A110E0E77</vt:lpwstr>
  </property>
</Properties>
</file>